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3"/>
  </p:notesMasterIdLst>
  <p:sldIdLst>
    <p:sldId id="397" r:id="rId2"/>
    <p:sldId id="438" r:id="rId3"/>
    <p:sldId id="436" r:id="rId4"/>
    <p:sldId id="442" r:id="rId5"/>
    <p:sldId id="443" r:id="rId6"/>
    <p:sldId id="445" r:id="rId7"/>
    <p:sldId id="446" r:id="rId8"/>
    <p:sldId id="448" r:id="rId9"/>
    <p:sldId id="444" r:id="rId10"/>
    <p:sldId id="447" r:id="rId11"/>
    <p:sldId id="453" r:id="rId12"/>
    <p:sldId id="449" r:id="rId13"/>
    <p:sldId id="450" r:id="rId14"/>
    <p:sldId id="460" r:id="rId15"/>
    <p:sldId id="451" r:id="rId16"/>
    <p:sldId id="452" r:id="rId17"/>
    <p:sldId id="461" r:id="rId18"/>
    <p:sldId id="464" r:id="rId19"/>
    <p:sldId id="463" r:id="rId20"/>
    <p:sldId id="458" r:id="rId21"/>
    <p:sldId id="312" r:id="rId22"/>
  </p:sldIdLst>
  <p:sldSz cx="9144000" cy="6858000" type="screen4x3"/>
  <p:notesSz cx="6858000" cy="9144000"/>
  <p:embeddedFontLst>
    <p:embeddedFont>
      <p:font typeface="Helvetica" pitchFamily="34" charset="0"/>
      <p:regular r:id="rId24"/>
      <p:bold r:id="rId25"/>
      <p:italic r:id="rId26"/>
      <p:boldItalic r:id="rId27"/>
    </p:embeddedFont>
    <p:embeddedFont>
      <p:font typeface="나눔바른고딕" charset="-127"/>
      <p:regular r:id="rId28"/>
      <p:bold r:id="rId29"/>
    </p:embeddedFont>
    <p:embeddedFont>
      <p:font typeface="맑은 고딕" pitchFamily="50" charset="-127"/>
      <p:regular r:id="rId30"/>
      <p:bold r:id="rId31"/>
    </p:embeddedFont>
    <p:embeddedFont>
      <p:font typeface="NanumBarunGothic" charset="-127"/>
      <p:regular r:id="rId32"/>
      <p:bold r:id="rId33"/>
    </p:embeddedFont>
    <p:embeddedFont>
      <p:font typeface="나눔고딕" charset="-127"/>
      <p:regular r:id="rId34"/>
      <p:bold r:id="rId35"/>
    </p:embeddedFont>
    <p:embeddedFont>
      <p:font typeface="Calibri" pitchFamily="34" charset="0"/>
      <p:regular r:id="rId36"/>
      <p:bold r:id="rId37"/>
      <p:italic r:id="rId38"/>
      <p:boldItalic r:id="rId39"/>
    </p:embeddedFont>
    <p:embeddedFont>
      <p:font typeface="Arial Unicode MS" pitchFamily="50" charset="-127"/>
      <p:regular r:id="rId40"/>
    </p:embeddedFont>
  </p:embeddedFontLst>
  <p:defaultTextStyle>
    <a:defPPr>
      <a:defRPr lang="ko-KR"/>
    </a:defPPr>
    <a:lvl1pPr marL="0" algn="l" defTabSz="913925" rtl="0" eaLnBrk="1" latinLnBrk="1" hangingPunct="1">
      <a:defRPr sz="1800" kern="1200">
        <a:solidFill>
          <a:schemeClr val="tx1"/>
        </a:solidFill>
        <a:latin typeface="+mn-lt"/>
        <a:ea typeface="+mn-ea"/>
        <a:cs typeface="+mn-cs"/>
      </a:defRPr>
    </a:lvl1pPr>
    <a:lvl2pPr marL="456962" algn="l" defTabSz="913925" rtl="0" eaLnBrk="1" latinLnBrk="1" hangingPunct="1">
      <a:defRPr sz="1800" kern="1200">
        <a:solidFill>
          <a:schemeClr val="tx1"/>
        </a:solidFill>
        <a:latin typeface="+mn-lt"/>
        <a:ea typeface="+mn-ea"/>
        <a:cs typeface="+mn-cs"/>
      </a:defRPr>
    </a:lvl2pPr>
    <a:lvl3pPr marL="913925" algn="l" defTabSz="913925" rtl="0" eaLnBrk="1" latinLnBrk="1" hangingPunct="1">
      <a:defRPr sz="1800" kern="1200">
        <a:solidFill>
          <a:schemeClr val="tx1"/>
        </a:solidFill>
        <a:latin typeface="+mn-lt"/>
        <a:ea typeface="+mn-ea"/>
        <a:cs typeface="+mn-cs"/>
      </a:defRPr>
    </a:lvl3pPr>
    <a:lvl4pPr marL="1370889" algn="l" defTabSz="913925" rtl="0" eaLnBrk="1" latinLnBrk="1" hangingPunct="1">
      <a:defRPr sz="1800" kern="1200">
        <a:solidFill>
          <a:schemeClr val="tx1"/>
        </a:solidFill>
        <a:latin typeface="+mn-lt"/>
        <a:ea typeface="+mn-ea"/>
        <a:cs typeface="+mn-cs"/>
      </a:defRPr>
    </a:lvl4pPr>
    <a:lvl5pPr marL="1827850" algn="l" defTabSz="913925" rtl="0" eaLnBrk="1" latinLnBrk="1" hangingPunct="1">
      <a:defRPr sz="1800" kern="1200">
        <a:solidFill>
          <a:schemeClr val="tx1"/>
        </a:solidFill>
        <a:latin typeface="+mn-lt"/>
        <a:ea typeface="+mn-ea"/>
        <a:cs typeface="+mn-cs"/>
      </a:defRPr>
    </a:lvl5pPr>
    <a:lvl6pPr marL="2284812" algn="l" defTabSz="913925" rtl="0" eaLnBrk="1" latinLnBrk="1" hangingPunct="1">
      <a:defRPr sz="1800" kern="1200">
        <a:solidFill>
          <a:schemeClr val="tx1"/>
        </a:solidFill>
        <a:latin typeface="+mn-lt"/>
        <a:ea typeface="+mn-ea"/>
        <a:cs typeface="+mn-cs"/>
      </a:defRPr>
    </a:lvl6pPr>
    <a:lvl7pPr marL="2741776" algn="l" defTabSz="913925" rtl="0" eaLnBrk="1" latinLnBrk="1" hangingPunct="1">
      <a:defRPr sz="1800" kern="1200">
        <a:solidFill>
          <a:schemeClr val="tx1"/>
        </a:solidFill>
        <a:latin typeface="+mn-lt"/>
        <a:ea typeface="+mn-ea"/>
        <a:cs typeface="+mn-cs"/>
      </a:defRPr>
    </a:lvl7pPr>
    <a:lvl8pPr marL="3198740" algn="l" defTabSz="913925" rtl="0" eaLnBrk="1" latinLnBrk="1" hangingPunct="1">
      <a:defRPr sz="1800" kern="1200">
        <a:solidFill>
          <a:schemeClr val="tx1"/>
        </a:solidFill>
        <a:latin typeface="+mn-lt"/>
        <a:ea typeface="+mn-ea"/>
        <a:cs typeface="+mn-cs"/>
      </a:defRPr>
    </a:lvl8pPr>
    <a:lvl9pPr marL="3655704" algn="l" defTabSz="913925"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A33"/>
    <a:srgbClr val="FF2500"/>
    <a:srgbClr val="4F81BD"/>
    <a:srgbClr val="7E7E7E"/>
    <a:srgbClr val="A6A69B"/>
    <a:srgbClr val="00B0F0"/>
    <a:srgbClr val="F6F500"/>
    <a:srgbClr val="E6B9B8"/>
    <a:srgbClr val="2E3232"/>
    <a:srgbClr val="FE2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보통 스타일 3 - 강조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1" autoAdjust="0"/>
    <p:restoredTop sz="87971" autoAdjust="0"/>
  </p:normalViewPr>
  <p:slideViewPr>
    <p:cSldViewPr>
      <p:cViewPr varScale="1">
        <p:scale>
          <a:sx n="101" d="100"/>
          <a:sy n="101" d="100"/>
        </p:scale>
        <p:origin x="-1914" y="-96"/>
      </p:cViewPr>
      <p:guideLst>
        <p:guide orient="horz" pos="2160"/>
        <p:guide pos="2880"/>
      </p:guideLst>
    </p:cSldViewPr>
  </p:slideViewPr>
  <p:notesTextViewPr>
    <p:cViewPr>
      <p:scale>
        <a:sx n="1" d="1"/>
        <a:sy n="1" d="1"/>
      </p:scale>
      <p:origin x="0" y="0"/>
    </p:cViewPr>
  </p:notesTextViewPr>
  <p:sorterViewPr>
    <p:cViewPr>
      <p:scale>
        <a:sx n="200" d="100"/>
        <a:sy n="200" d="100"/>
      </p:scale>
      <p:origin x="0" y="-1969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36752-6B82-4DBC-A775-BD079D38641E}" type="datetimeFigureOut">
              <a:rPr lang="ko-KR" altLang="en-US" smtClean="0"/>
              <a:pPr/>
              <a:t>2016-03-10</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71481-89ED-4305-BA77-34304D0C9CFC}" type="slidenum">
              <a:rPr lang="ko-KR" altLang="en-US" smtClean="0"/>
              <a:pPr/>
              <a:t>‹#›</a:t>
            </a:fld>
            <a:endParaRPr lang="ko-KR" altLang="en-US"/>
          </a:p>
        </p:txBody>
      </p:sp>
    </p:spTree>
    <p:extLst>
      <p:ext uri="{BB962C8B-B14F-4D97-AF65-F5344CB8AC3E}">
        <p14:creationId xmlns:p14="http://schemas.microsoft.com/office/powerpoint/2010/main" xmlns="" val="3792424741"/>
      </p:ext>
    </p:extLst>
  </p:cSld>
  <p:clrMap bg1="lt1" tx1="dk1" bg2="lt2" tx2="dk2" accent1="accent1" accent2="accent2" accent3="accent3" accent4="accent4" accent5="accent5" accent6="accent6" hlink="hlink" folHlink="folHlink"/>
  <p:notesStyle>
    <a:lvl1pPr marL="0" algn="l" defTabSz="913925" rtl="0" eaLnBrk="1" latinLnBrk="1" hangingPunct="1">
      <a:defRPr sz="1200" kern="1200">
        <a:solidFill>
          <a:schemeClr val="tx1"/>
        </a:solidFill>
        <a:latin typeface="+mn-lt"/>
        <a:ea typeface="+mn-ea"/>
        <a:cs typeface="+mn-cs"/>
      </a:defRPr>
    </a:lvl1pPr>
    <a:lvl2pPr marL="456962" algn="l" defTabSz="913925" rtl="0" eaLnBrk="1" latinLnBrk="1" hangingPunct="1">
      <a:defRPr sz="1200" kern="1200">
        <a:solidFill>
          <a:schemeClr val="tx1"/>
        </a:solidFill>
        <a:latin typeface="+mn-lt"/>
        <a:ea typeface="+mn-ea"/>
        <a:cs typeface="+mn-cs"/>
      </a:defRPr>
    </a:lvl2pPr>
    <a:lvl3pPr marL="913925" algn="l" defTabSz="913925" rtl="0" eaLnBrk="1" latinLnBrk="1" hangingPunct="1">
      <a:defRPr sz="1200" kern="1200">
        <a:solidFill>
          <a:schemeClr val="tx1"/>
        </a:solidFill>
        <a:latin typeface="+mn-lt"/>
        <a:ea typeface="+mn-ea"/>
        <a:cs typeface="+mn-cs"/>
      </a:defRPr>
    </a:lvl3pPr>
    <a:lvl4pPr marL="1370889" algn="l" defTabSz="913925" rtl="0" eaLnBrk="1" latinLnBrk="1" hangingPunct="1">
      <a:defRPr sz="1200" kern="1200">
        <a:solidFill>
          <a:schemeClr val="tx1"/>
        </a:solidFill>
        <a:latin typeface="+mn-lt"/>
        <a:ea typeface="+mn-ea"/>
        <a:cs typeface="+mn-cs"/>
      </a:defRPr>
    </a:lvl4pPr>
    <a:lvl5pPr marL="1827850" algn="l" defTabSz="913925" rtl="0" eaLnBrk="1" latinLnBrk="1" hangingPunct="1">
      <a:defRPr sz="1200" kern="1200">
        <a:solidFill>
          <a:schemeClr val="tx1"/>
        </a:solidFill>
        <a:latin typeface="+mn-lt"/>
        <a:ea typeface="+mn-ea"/>
        <a:cs typeface="+mn-cs"/>
      </a:defRPr>
    </a:lvl5pPr>
    <a:lvl6pPr marL="2284812" algn="l" defTabSz="913925" rtl="0" eaLnBrk="1" latinLnBrk="1" hangingPunct="1">
      <a:defRPr sz="1200" kern="1200">
        <a:solidFill>
          <a:schemeClr val="tx1"/>
        </a:solidFill>
        <a:latin typeface="+mn-lt"/>
        <a:ea typeface="+mn-ea"/>
        <a:cs typeface="+mn-cs"/>
      </a:defRPr>
    </a:lvl6pPr>
    <a:lvl7pPr marL="2741776" algn="l" defTabSz="913925" rtl="0" eaLnBrk="1" latinLnBrk="1" hangingPunct="1">
      <a:defRPr sz="1200" kern="1200">
        <a:solidFill>
          <a:schemeClr val="tx1"/>
        </a:solidFill>
        <a:latin typeface="+mn-lt"/>
        <a:ea typeface="+mn-ea"/>
        <a:cs typeface="+mn-cs"/>
      </a:defRPr>
    </a:lvl7pPr>
    <a:lvl8pPr marL="3198740" algn="l" defTabSz="913925" rtl="0" eaLnBrk="1" latinLnBrk="1" hangingPunct="1">
      <a:defRPr sz="1200" kern="1200">
        <a:solidFill>
          <a:schemeClr val="tx1"/>
        </a:solidFill>
        <a:latin typeface="+mn-lt"/>
        <a:ea typeface="+mn-ea"/>
        <a:cs typeface="+mn-cs"/>
      </a:defRPr>
    </a:lvl8pPr>
    <a:lvl9pPr marL="3655704" algn="l" defTabSz="913925"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11</a:t>
            </a:fld>
            <a:endParaRPr lang="ko-KR" altLang="en-US">
              <a:solidFill>
                <a:prstClr val="black"/>
              </a:solidFill>
            </a:endParaRPr>
          </a:p>
        </p:txBody>
      </p:sp>
    </p:spTree>
    <p:extLst>
      <p:ext uri="{BB962C8B-B14F-4D97-AF65-F5344CB8AC3E}">
        <p14:creationId xmlns:p14="http://schemas.microsoft.com/office/powerpoint/2010/main" xmlns="" val="326957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pPr algn="just">
              <a:lnSpc>
                <a:spcPct val="120000"/>
              </a:lnSpc>
            </a:pPr>
            <a:endParaRPr lang="en-US" altLang="ko-KR" sz="1200" spc="-150" dirty="0" smtClean="0">
              <a:solidFill>
                <a:schemeClr val="bg1">
                  <a:lumMod val="50000"/>
                </a:schemeClr>
              </a:solidFill>
              <a:latin typeface="나눔바른고딕" panose="020B0603020101020101" pitchFamily="50" charset="-127"/>
              <a:ea typeface="나눔바른고딕" panose="020B0603020101020101" pitchFamily="50" charset="-127"/>
            </a:endParaRPr>
          </a:p>
        </p:txBody>
      </p:sp>
      <p:sp>
        <p:nvSpPr>
          <p:cNvPr id="4" name="슬라이드 번호 개체 틀 3"/>
          <p:cNvSpPr>
            <a:spLocks noGrp="1"/>
          </p:cNvSpPr>
          <p:nvPr>
            <p:ph type="sldNum" sz="quarter" idx="10"/>
          </p:nvPr>
        </p:nvSpPr>
        <p:spPr/>
        <p:txBody>
          <a:bodyPr/>
          <a:lstStyle/>
          <a:p>
            <a:fld id="{E2C4EA95-D3B3-4A00-B757-DC3BF2D1709D}" type="slidenum">
              <a:rPr lang="ko-KR" altLang="en-US" smtClean="0">
                <a:solidFill>
                  <a:prstClr val="black"/>
                </a:solidFill>
              </a:rPr>
              <a:pPr/>
              <a:t>12</a:t>
            </a:fld>
            <a:endParaRPr lang="ko-KR" altLang="en-US" dirty="0">
              <a:solidFill>
                <a:prstClr val="black"/>
              </a:solidFill>
            </a:endParaRPr>
          </a:p>
        </p:txBody>
      </p:sp>
    </p:spTree>
    <p:extLst>
      <p:ext uri="{BB962C8B-B14F-4D97-AF65-F5344CB8AC3E}">
        <p14:creationId xmlns:p14="http://schemas.microsoft.com/office/powerpoint/2010/main" xmlns="" val="613492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13</a:t>
            </a:fld>
            <a:endParaRPr lang="ko-KR" altLang="en-US">
              <a:solidFill>
                <a:prstClr val="black"/>
              </a:solidFill>
            </a:endParaRPr>
          </a:p>
        </p:txBody>
      </p:sp>
    </p:spTree>
    <p:extLst>
      <p:ext uri="{BB962C8B-B14F-4D97-AF65-F5344CB8AC3E}">
        <p14:creationId xmlns:p14="http://schemas.microsoft.com/office/powerpoint/2010/main" xmlns="" val="64070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14</a:t>
            </a:fld>
            <a:endParaRPr lang="ko-KR" altLang="en-US">
              <a:solidFill>
                <a:prstClr val="black"/>
              </a:solidFill>
            </a:endParaRPr>
          </a:p>
        </p:txBody>
      </p:sp>
    </p:spTree>
    <p:extLst>
      <p:ext uri="{BB962C8B-B14F-4D97-AF65-F5344CB8AC3E}">
        <p14:creationId xmlns:p14="http://schemas.microsoft.com/office/powerpoint/2010/main" xmlns="" val="191024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pPr algn="just">
              <a:lnSpc>
                <a:spcPct val="120000"/>
              </a:lnSpc>
            </a:pPr>
            <a:endParaRPr lang="en-US" altLang="ko-KR" sz="1200" spc="-150" dirty="0" smtClean="0">
              <a:solidFill>
                <a:schemeClr val="bg1">
                  <a:lumMod val="50000"/>
                </a:schemeClr>
              </a:solidFill>
              <a:latin typeface="나눔바른고딕" panose="020B0603020101020101" pitchFamily="50" charset="-127"/>
              <a:ea typeface="나눔바른고딕" panose="020B0603020101020101" pitchFamily="50" charset="-127"/>
            </a:endParaRPr>
          </a:p>
        </p:txBody>
      </p:sp>
      <p:sp>
        <p:nvSpPr>
          <p:cNvPr id="4" name="슬라이드 번호 개체 틀 3"/>
          <p:cNvSpPr>
            <a:spLocks noGrp="1"/>
          </p:cNvSpPr>
          <p:nvPr>
            <p:ph type="sldNum" sz="quarter" idx="10"/>
          </p:nvPr>
        </p:nvSpPr>
        <p:spPr/>
        <p:txBody>
          <a:bodyPr/>
          <a:lstStyle/>
          <a:p>
            <a:fld id="{E2C4EA95-D3B3-4A00-B757-DC3BF2D1709D}" type="slidenum">
              <a:rPr lang="ko-KR" altLang="en-US" smtClean="0">
                <a:solidFill>
                  <a:prstClr val="black"/>
                </a:solidFill>
              </a:rPr>
              <a:pPr/>
              <a:t>15</a:t>
            </a:fld>
            <a:endParaRPr lang="ko-KR" altLang="en-US" dirty="0">
              <a:solidFill>
                <a:prstClr val="black"/>
              </a:solidFill>
            </a:endParaRPr>
          </a:p>
        </p:txBody>
      </p:sp>
    </p:spTree>
    <p:extLst>
      <p:ext uri="{BB962C8B-B14F-4D97-AF65-F5344CB8AC3E}">
        <p14:creationId xmlns:p14="http://schemas.microsoft.com/office/powerpoint/2010/main" xmlns="" val="91408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16</a:t>
            </a:fld>
            <a:endParaRPr lang="ko-KR" altLang="en-US">
              <a:solidFill>
                <a:prstClr val="black"/>
              </a:solidFill>
            </a:endParaRPr>
          </a:p>
        </p:txBody>
      </p:sp>
    </p:spTree>
    <p:extLst>
      <p:ext uri="{BB962C8B-B14F-4D97-AF65-F5344CB8AC3E}">
        <p14:creationId xmlns:p14="http://schemas.microsoft.com/office/powerpoint/2010/main" xmlns="" val="184149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17</a:t>
            </a:fld>
            <a:endParaRPr lang="ko-KR" altLang="en-US">
              <a:solidFill>
                <a:prstClr val="black"/>
              </a:solidFill>
            </a:endParaRPr>
          </a:p>
        </p:txBody>
      </p:sp>
    </p:spTree>
    <p:extLst>
      <p:ext uri="{BB962C8B-B14F-4D97-AF65-F5344CB8AC3E}">
        <p14:creationId xmlns:p14="http://schemas.microsoft.com/office/powerpoint/2010/main" xmlns="" val="184052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18</a:t>
            </a:fld>
            <a:endParaRPr lang="ko-KR" altLang="en-US">
              <a:solidFill>
                <a:prstClr val="black"/>
              </a:solidFill>
            </a:endParaRPr>
          </a:p>
        </p:txBody>
      </p:sp>
    </p:spTree>
    <p:extLst>
      <p:ext uri="{BB962C8B-B14F-4D97-AF65-F5344CB8AC3E}">
        <p14:creationId xmlns:p14="http://schemas.microsoft.com/office/powerpoint/2010/main" xmlns="" val="60533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20</a:t>
            </a:fld>
            <a:endParaRPr lang="ko-KR" altLang="en-US">
              <a:solidFill>
                <a:prstClr val="black"/>
              </a:solidFill>
            </a:endParaRPr>
          </a:p>
        </p:txBody>
      </p:sp>
    </p:spTree>
    <p:extLst>
      <p:ext uri="{BB962C8B-B14F-4D97-AF65-F5344CB8AC3E}">
        <p14:creationId xmlns:p14="http://schemas.microsoft.com/office/powerpoint/2010/main" xmlns="" val="322994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pPr algn="just">
              <a:lnSpc>
                <a:spcPct val="120000"/>
              </a:lnSpc>
            </a:pPr>
            <a:endParaRPr lang="en-US" altLang="ko-KR" sz="1200" spc="-150" dirty="0" smtClean="0">
              <a:solidFill>
                <a:schemeClr val="bg1">
                  <a:lumMod val="50000"/>
                </a:schemeClr>
              </a:solidFill>
              <a:latin typeface="나눔바른고딕" panose="020B0603020101020101" pitchFamily="50" charset="-127"/>
              <a:ea typeface="나눔바른고딕" panose="020B0603020101020101" pitchFamily="50" charset="-127"/>
            </a:endParaRPr>
          </a:p>
        </p:txBody>
      </p:sp>
      <p:sp>
        <p:nvSpPr>
          <p:cNvPr id="4" name="슬라이드 번호 개체 틀 3"/>
          <p:cNvSpPr>
            <a:spLocks noGrp="1"/>
          </p:cNvSpPr>
          <p:nvPr>
            <p:ph type="sldNum" sz="quarter" idx="10"/>
          </p:nvPr>
        </p:nvSpPr>
        <p:spPr/>
        <p:txBody>
          <a:bodyPr/>
          <a:lstStyle/>
          <a:p>
            <a:fld id="{E2C4EA95-D3B3-4A00-B757-DC3BF2D1709D}" type="slidenum">
              <a:rPr lang="ko-KR" altLang="en-US" smtClean="0">
                <a:solidFill>
                  <a:prstClr val="black"/>
                </a:solidFill>
              </a:rPr>
              <a:pPr/>
              <a:t>21</a:t>
            </a:fld>
            <a:endParaRPr lang="ko-KR" altLang="en-US" dirty="0">
              <a:solidFill>
                <a:prstClr val="black"/>
              </a:solidFill>
            </a:endParaRPr>
          </a:p>
        </p:txBody>
      </p:sp>
    </p:spTree>
    <p:extLst>
      <p:ext uri="{BB962C8B-B14F-4D97-AF65-F5344CB8AC3E}">
        <p14:creationId xmlns:p14="http://schemas.microsoft.com/office/powerpoint/2010/main" xmlns="" val="393762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pPr algn="just">
              <a:lnSpc>
                <a:spcPct val="120000"/>
              </a:lnSpc>
            </a:pPr>
            <a:endParaRPr lang="en-US" altLang="ko-KR" sz="1200" spc="-150" dirty="0" smtClean="0">
              <a:solidFill>
                <a:schemeClr val="bg1">
                  <a:lumMod val="50000"/>
                </a:schemeClr>
              </a:solidFill>
              <a:latin typeface="나눔바른고딕" panose="020B0603020101020101" pitchFamily="50" charset="-127"/>
              <a:ea typeface="나눔바른고딕" panose="020B0603020101020101" pitchFamily="50" charset="-127"/>
            </a:endParaRPr>
          </a:p>
        </p:txBody>
      </p:sp>
      <p:sp>
        <p:nvSpPr>
          <p:cNvPr id="4" name="슬라이드 번호 개체 틀 3"/>
          <p:cNvSpPr>
            <a:spLocks noGrp="1"/>
          </p:cNvSpPr>
          <p:nvPr>
            <p:ph type="sldNum" sz="quarter" idx="10"/>
          </p:nvPr>
        </p:nvSpPr>
        <p:spPr/>
        <p:txBody>
          <a:bodyPr/>
          <a:lstStyle/>
          <a:p>
            <a:fld id="{E2C4EA95-D3B3-4A00-B757-DC3BF2D1709D}" type="slidenum">
              <a:rPr lang="ko-KR" altLang="en-US" smtClean="0">
                <a:solidFill>
                  <a:prstClr val="black"/>
                </a:solidFill>
              </a:rPr>
              <a:pPr/>
              <a:t>2</a:t>
            </a:fld>
            <a:endParaRPr lang="ko-KR" altLang="en-US" dirty="0">
              <a:solidFill>
                <a:prstClr val="black"/>
              </a:solidFill>
            </a:endParaRPr>
          </a:p>
        </p:txBody>
      </p:sp>
    </p:spTree>
    <p:extLst>
      <p:ext uri="{BB962C8B-B14F-4D97-AF65-F5344CB8AC3E}">
        <p14:creationId xmlns:p14="http://schemas.microsoft.com/office/powerpoint/2010/main" xmlns="" val="76969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3</a:t>
            </a:fld>
            <a:endParaRPr lang="ko-KR" altLang="en-US">
              <a:solidFill>
                <a:prstClr val="black"/>
              </a:solidFill>
            </a:endParaRPr>
          </a:p>
        </p:txBody>
      </p:sp>
    </p:spTree>
    <p:extLst>
      <p:ext uri="{BB962C8B-B14F-4D97-AF65-F5344CB8AC3E}">
        <p14:creationId xmlns:p14="http://schemas.microsoft.com/office/powerpoint/2010/main" xmlns="" val="171368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pPr algn="just">
              <a:lnSpc>
                <a:spcPct val="120000"/>
              </a:lnSpc>
            </a:pPr>
            <a:endParaRPr lang="en-US" altLang="ko-KR" sz="1200" spc="-150" dirty="0" smtClean="0">
              <a:solidFill>
                <a:schemeClr val="bg1">
                  <a:lumMod val="50000"/>
                </a:schemeClr>
              </a:solidFill>
              <a:latin typeface="나눔바른고딕" panose="020B0603020101020101" pitchFamily="50" charset="-127"/>
              <a:ea typeface="나눔바른고딕" panose="020B0603020101020101" pitchFamily="50" charset="-127"/>
            </a:endParaRPr>
          </a:p>
        </p:txBody>
      </p:sp>
      <p:sp>
        <p:nvSpPr>
          <p:cNvPr id="4" name="슬라이드 번호 개체 틀 3"/>
          <p:cNvSpPr>
            <a:spLocks noGrp="1"/>
          </p:cNvSpPr>
          <p:nvPr>
            <p:ph type="sldNum" sz="quarter" idx="10"/>
          </p:nvPr>
        </p:nvSpPr>
        <p:spPr/>
        <p:txBody>
          <a:bodyPr/>
          <a:lstStyle/>
          <a:p>
            <a:fld id="{E2C4EA95-D3B3-4A00-B757-DC3BF2D1709D}" type="slidenum">
              <a:rPr lang="ko-KR" altLang="en-US" smtClean="0">
                <a:solidFill>
                  <a:prstClr val="black"/>
                </a:solidFill>
              </a:rPr>
              <a:pPr/>
              <a:t>5</a:t>
            </a:fld>
            <a:endParaRPr lang="ko-KR" altLang="en-US" dirty="0">
              <a:solidFill>
                <a:prstClr val="black"/>
              </a:solidFill>
            </a:endParaRPr>
          </a:p>
        </p:txBody>
      </p:sp>
    </p:spTree>
    <p:extLst>
      <p:ext uri="{BB962C8B-B14F-4D97-AF65-F5344CB8AC3E}">
        <p14:creationId xmlns:p14="http://schemas.microsoft.com/office/powerpoint/2010/main" xmlns="" val="59210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6</a:t>
            </a:fld>
            <a:endParaRPr lang="ko-KR" altLang="en-US">
              <a:solidFill>
                <a:prstClr val="black"/>
              </a:solidFill>
            </a:endParaRPr>
          </a:p>
        </p:txBody>
      </p:sp>
    </p:spTree>
    <p:extLst>
      <p:ext uri="{BB962C8B-B14F-4D97-AF65-F5344CB8AC3E}">
        <p14:creationId xmlns:p14="http://schemas.microsoft.com/office/powerpoint/2010/main" xmlns="" val="111015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7</a:t>
            </a:fld>
            <a:endParaRPr lang="ko-KR" altLang="en-US">
              <a:solidFill>
                <a:prstClr val="black"/>
              </a:solidFill>
            </a:endParaRPr>
          </a:p>
        </p:txBody>
      </p:sp>
    </p:spTree>
    <p:extLst>
      <p:ext uri="{BB962C8B-B14F-4D97-AF65-F5344CB8AC3E}">
        <p14:creationId xmlns:p14="http://schemas.microsoft.com/office/powerpoint/2010/main" xmlns="" val="184698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8</a:t>
            </a:fld>
            <a:endParaRPr lang="ko-KR" altLang="en-US">
              <a:solidFill>
                <a:prstClr val="black"/>
              </a:solidFill>
            </a:endParaRPr>
          </a:p>
        </p:txBody>
      </p:sp>
    </p:spTree>
    <p:extLst>
      <p:ext uri="{BB962C8B-B14F-4D97-AF65-F5344CB8AC3E}">
        <p14:creationId xmlns:p14="http://schemas.microsoft.com/office/powerpoint/2010/main" xmlns="" val="208100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9</a:t>
            </a:fld>
            <a:endParaRPr lang="ko-KR" altLang="en-US">
              <a:solidFill>
                <a:prstClr val="black"/>
              </a:solidFill>
            </a:endParaRPr>
          </a:p>
        </p:txBody>
      </p:sp>
    </p:spTree>
    <p:extLst>
      <p:ext uri="{BB962C8B-B14F-4D97-AF65-F5344CB8AC3E}">
        <p14:creationId xmlns:p14="http://schemas.microsoft.com/office/powerpoint/2010/main" xmlns="" val="78709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671481-89ED-4305-BA77-34304D0C9CFC}" type="slidenum">
              <a:rPr lang="ko-KR" altLang="en-US" smtClean="0">
                <a:solidFill>
                  <a:prstClr val="black"/>
                </a:solidFill>
              </a:rPr>
              <a:pPr/>
              <a:t>10</a:t>
            </a:fld>
            <a:endParaRPr lang="ko-KR" altLang="en-US">
              <a:solidFill>
                <a:prstClr val="black"/>
              </a:solidFill>
            </a:endParaRPr>
          </a:p>
        </p:txBody>
      </p:sp>
    </p:spTree>
    <p:extLst>
      <p:ext uri="{BB962C8B-B14F-4D97-AF65-F5344CB8AC3E}">
        <p14:creationId xmlns:p14="http://schemas.microsoft.com/office/powerpoint/2010/main" xmlns="" val="26830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1" y="2130428"/>
            <a:ext cx="7772401"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2" y="3886200"/>
            <a:ext cx="6400800" cy="1752600"/>
          </a:xfrm>
          <a:prstGeom prst="rect">
            <a:avLst/>
          </a:prstGeom>
        </p:spPr>
        <p:txBody>
          <a:bodyPr/>
          <a:lstStyle>
            <a:lvl1pPr marL="0" indent="0" algn="ctr">
              <a:buNone/>
              <a:defRPr>
                <a:solidFill>
                  <a:schemeClr val="tx1">
                    <a:tint val="75000"/>
                  </a:schemeClr>
                </a:solidFill>
              </a:defRPr>
            </a:lvl1pPr>
            <a:lvl2pPr marL="460225" indent="0" algn="ctr">
              <a:buNone/>
              <a:defRPr>
                <a:solidFill>
                  <a:schemeClr val="tx1">
                    <a:tint val="75000"/>
                  </a:schemeClr>
                </a:solidFill>
              </a:defRPr>
            </a:lvl2pPr>
            <a:lvl3pPr marL="920451" indent="0" algn="ctr">
              <a:buNone/>
              <a:defRPr>
                <a:solidFill>
                  <a:schemeClr val="tx1">
                    <a:tint val="75000"/>
                  </a:schemeClr>
                </a:solidFill>
              </a:defRPr>
            </a:lvl3pPr>
            <a:lvl4pPr marL="1380677" indent="0" algn="ctr">
              <a:buNone/>
              <a:defRPr>
                <a:solidFill>
                  <a:schemeClr val="tx1">
                    <a:tint val="75000"/>
                  </a:schemeClr>
                </a:solidFill>
              </a:defRPr>
            </a:lvl4pPr>
            <a:lvl5pPr marL="1840902" indent="0" algn="ctr">
              <a:buNone/>
              <a:defRPr>
                <a:solidFill>
                  <a:schemeClr val="tx1">
                    <a:tint val="75000"/>
                  </a:schemeClr>
                </a:solidFill>
              </a:defRPr>
            </a:lvl5pPr>
            <a:lvl6pPr marL="2301128" indent="0" algn="ctr">
              <a:buNone/>
              <a:defRPr>
                <a:solidFill>
                  <a:schemeClr val="tx1">
                    <a:tint val="75000"/>
                  </a:schemeClr>
                </a:solidFill>
              </a:defRPr>
            </a:lvl6pPr>
            <a:lvl7pPr marL="2761353" indent="0" algn="ctr">
              <a:buNone/>
              <a:defRPr>
                <a:solidFill>
                  <a:schemeClr val="tx1">
                    <a:tint val="75000"/>
                  </a:schemeClr>
                </a:solidFill>
              </a:defRPr>
            </a:lvl7pPr>
            <a:lvl8pPr marL="3221579" indent="0" algn="ctr">
              <a:buNone/>
              <a:defRPr>
                <a:solidFill>
                  <a:schemeClr val="tx1">
                    <a:tint val="75000"/>
                  </a:schemeClr>
                </a:solidFill>
              </a:defRPr>
            </a:lvl8pPr>
            <a:lvl9pPr marL="3681804"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403442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1" y="274638"/>
            <a:ext cx="8229601"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1" y="1600208"/>
            <a:ext cx="8229601"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191114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5" y="274646"/>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1" y="274646"/>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827238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6155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6155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제목 및 내용">
    <p:spTree>
      <p:nvGrpSpPr>
        <p:cNvPr id="1" name=""/>
        <p:cNvGrpSpPr/>
        <p:nvPr/>
      </p:nvGrpSpPr>
      <p:grpSpPr>
        <a:xfrm>
          <a:off x="0" y="0"/>
          <a:ext cx="0" cy="0"/>
          <a:chOff x="0" y="0"/>
          <a:chExt cx="0" cy="0"/>
        </a:xfrm>
      </p:grpSpPr>
      <p:sp>
        <p:nvSpPr>
          <p:cNvPr id="2" name="직사각형 1"/>
          <p:cNvSpPr/>
          <p:nvPr userDrawn="1"/>
        </p:nvSpPr>
        <p:spPr>
          <a:xfrm>
            <a:off x="611560" y="2662437"/>
            <a:ext cx="7992888" cy="1414635"/>
          </a:xfrm>
          <a:prstGeom prst="rect">
            <a:avLst/>
          </a:prstGeom>
          <a:solidFill>
            <a:srgbClr val="2E3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13225100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1" y="274638"/>
            <a:ext cx="8229601"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1" y="1600208"/>
            <a:ext cx="8229601"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21043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8" y="4406907"/>
            <a:ext cx="7772401" cy="1362075"/>
          </a:xfrm>
          <a:prstGeom prst="rect">
            <a:avLst/>
          </a:prstGeom>
        </p:spPr>
        <p:txBody>
          <a:bodyPr anchor="t"/>
          <a:lstStyle>
            <a:lvl1pPr algn="l">
              <a:defRPr sz="41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8" y="2906713"/>
            <a:ext cx="7772401" cy="1500187"/>
          </a:xfrm>
          <a:prstGeom prst="rect">
            <a:avLst/>
          </a:prstGeom>
        </p:spPr>
        <p:txBody>
          <a:bodyPr anchor="b"/>
          <a:lstStyle>
            <a:lvl1pPr marL="0" indent="0">
              <a:buNone/>
              <a:defRPr sz="2000">
                <a:solidFill>
                  <a:schemeClr val="tx1">
                    <a:tint val="75000"/>
                  </a:schemeClr>
                </a:solidFill>
              </a:defRPr>
            </a:lvl1pPr>
            <a:lvl2pPr marL="460225" indent="0">
              <a:buNone/>
              <a:defRPr sz="1800">
                <a:solidFill>
                  <a:schemeClr val="tx1">
                    <a:tint val="75000"/>
                  </a:schemeClr>
                </a:solidFill>
              </a:defRPr>
            </a:lvl2pPr>
            <a:lvl3pPr marL="920451" indent="0">
              <a:buNone/>
              <a:defRPr sz="1600">
                <a:solidFill>
                  <a:schemeClr val="tx1">
                    <a:tint val="75000"/>
                  </a:schemeClr>
                </a:solidFill>
              </a:defRPr>
            </a:lvl3pPr>
            <a:lvl4pPr marL="1380677" indent="0">
              <a:buNone/>
              <a:defRPr sz="1400">
                <a:solidFill>
                  <a:schemeClr val="tx1">
                    <a:tint val="75000"/>
                  </a:schemeClr>
                </a:solidFill>
              </a:defRPr>
            </a:lvl4pPr>
            <a:lvl5pPr marL="1840902" indent="0">
              <a:buNone/>
              <a:defRPr sz="1400">
                <a:solidFill>
                  <a:schemeClr val="tx1">
                    <a:tint val="75000"/>
                  </a:schemeClr>
                </a:solidFill>
              </a:defRPr>
            </a:lvl5pPr>
            <a:lvl6pPr marL="2301128" indent="0">
              <a:buNone/>
              <a:defRPr sz="1400">
                <a:solidFill>
                  <a:schemeClr val="tx1">
                    <a:tint val="75000"/>
                  </a:schemeClr>
                </a:solidFill>
              </a:defRPr>
            </a:lvl6pPr>
            <a:lvl7pPr marL="2761353" indent="0">
              <a:buNone/>
              <a:defRPr sz="1400">
                <a:solidFill>
                  <a:schemeClr val="tx1">
                    <a:tint val="75000"/>
                  </a:schemeClr>
                </a:solidFill>
              </a:defRPr>
            </a:lvl7pPr>
            <a:lvl8pPr marL="3221579" indent="0">
              <a:buNone/>
              <a:defRPr sz="1400">
                <a:solidFill>
                  <a:schemeClr val="tx1">
                    <a:tint val="75000"/>
                  </a:schemeClr>
                </a:solidFill>
              </a:defRPr>
            </a:lvl8pPr>
            <a:lvl9pPr marL="3681804"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161095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1" y="274638"/>
            <a:ext cx="8229601"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6" y="1600208"/>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5" y="1600208"/>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232684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1" y="274638"/>
            <a:ext cx="8229601"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5" y="1535113"/>
            <a:ext cx="4040187" cy="639762"/>
          </a:xfrm>
          <a:prstGeom prst="rect">
            <a:avLst/>
          </a:prstGeom>
        </p:spPr>
        <p:txBody>
          <a:bodyPr anchor="b"/>
          <a:lstStyle>
            <a:lvl1pPr marL="0" indent="0">
              <a:buNone/>
              <a:defRPr sz="2400" b="1"/>
            </a:lvl1pPr>
            <a:lvl2pPr marL="460225" indent="0">
              <a:buNone/>
              <a:defRPr sz="2000" b="1"/>
            </a:lvl2pPr>
            <a:lvl3pPr marL="920451" indent="0">
              <a:buNone/>
              <a:defRPr sz="1800" b="1"/>
            </a:lvl3pPr>
            <a:lvl4pPr marL="1380677" indent="0">
              <a:buNone/>
              <a:defRPr sz="1600" b="1"/>
            </a:lvl4pPr>
            <a:lvl5pPr marL="1840902" indent="0">
              <a:buNone/>
              <a:defRPr sz="1600" b="1"/>
            </a:lvl5pPr>
            <a:lvl6pPr marL="2301128" indent="0">
              <a:buNone/>
              <a:defRPr sz="1600" b="1"/>
            </a:lvl6pPr>
            <a:lvl7pPr marL="2761353" indent="0">
              <a:buNone/>
              <a:defRPr sz="1600" b="1"/>
            </a:lvl7pPr>
            <a:lvl8pPr marL="3221579" indent="0">
              <a:buNone/>
              <a:defRPr sz="1600" b="1"/>
            </a:lvl8pPr>
            <a:lvl9pPr marL="3681804"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5" y="2174875"/>
            <a:ext cx="40401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60225" indent="0">
              <a:buNone/>
              <a:defRPr sz="2000" b="1"/>
            </a:lvl2pPr>
            <a:lvl3pPr marL="920451" indent="0">
              <a:buNone/>
              <a:defRPr sz="1800" b="1"/>
            </a:lvl3pPr>
            <a:lvl4pPr marL="1380677" indent="0">
              <a:buNone/>
              <a:defRPr sz="1600" b="1"/>
            </a:lvl4pPr>
            <a:lvl5pPr marL="1840902" indent="0">
              <a:buNone/>
              <a:defRPr sz="1600" b="1"/>
            </a:lvl5pPr>
            <a:lvl6pPr marL="2301128" indent="0">
              <a:buNone/>
              <a:defRPr sz="1600" b="1"/>
            </a:lvl6pPr>
            <a:lvl7pPr marL="2761353" indent="0">
              <a:buNone/>
              <a:defRPr sz="1600" b="1"/>
            </a:lvl7pPr>
            <a:lvl8pPr marL="3221579" indent="0">
              <a:buNone/>
              <a:defRPr sz="1600" b="1"/>
            </a:lvl8pPr>
            <a:lvl9pPr marL="3681804"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dirty="0">
              <a:solidFill>
                <a:prstClr val="black">
                  <a:tint val="75000"/>
                </a:prstClr>
              </a:solidFill>
            </a:endParaRPr>
          </a:p>
        </p:txBody>
      </p:sp>
      <p:sp>
        <p:nvSpPr>
          <p:cNvPr id="9" name="슬라이드 번호 개체 틀 8"/>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57067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1" y="274638"/>
            <a:ext cx="8229601" cy="1143000"/>
          </a:xfrm>
          <a:prstGeom prst="rect">
            <a:avLst/>
          </a:prstGeo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32547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203547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2"/>
            <a:ext cx="3008314"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2" y="1435106"/>
            <a:ext cx="3008314" cy="4691063"/>
          </a:xfrm>
          <a:prstGeom prst="rect">
            <a:avLst/>
          </a:prstGeom>
        </p:spPr>
        <p:txBody>
          <a:bodyPr/>
          <a:lstStyle>
            <a:lvl1pPr marL="0" indent="0">
              <a:buNone/>
              <a:defRPr sz="1400"/>
            </a:lvl1pPr>
            <a:lvl2pPr marL="460225" indent="0">
              <a:buNone/>
              <a:defRPr sz="1300"/>
            </a:lvl2pPr>
            <a:lvl3pPr marL="920451" indent="0">
              <a:buNone/>
              <a:defRPr sz="1000"/>
            </a:lvl3pPr>
            <a:lvl4pPr marL="1380677" indent="0">
              <a:buNone/>
              <a:defRPr sz="900"/>
            </a:lvl4pPr>
            <a:lvl5pPr marL="1840902" indent="0">
              <a:buNone/>
              <a:defRPr sz="900"/>
            </a:lvl5pPr>
            <a:lvl6pPr marL="2301128" indent="0">
              <a:buNone/>
              <a:defRPr sz="900"/>
            </a:lvl6pPr>
            <a:lvl7pPr marL="2761353" indent="0">
              <a:buNone/>
              <a:defRPr sz="900"/>
            </a:lvl7pPr>
            <a:lvl8pPr marL="3221579" indent="0">
              <a:buNone/>
              <a:defRPr sz="900"/>
            </a:lvl8pPr>
            <a:lvl9pPr marL="3681804"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81882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9" y="4800602"/>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9" y="612775"/>
            <a:ext cx="5486400" cy="4114800"/>
          </a:xfrm>
          <a:prstGeom prst="rect">
            <a:avLst/>
          </a:prstGeom>
        </p:spPr>
        <p:txBody>
          <a:bodyPr/>
          <a:lstStyle>
            <a:lvl1pPr marL="0" indent="0">
              <a:buNone/>
              <a:defRPr sz="3200"/>
            </a:lvl1pPr>
            <a:lvl2pPr marL="460225" indent="0">
              <a:buNone/>
              <a:defRPr sz="2800"/>
            </a:lvl2pPr>
            <a:lvl3pPr marL="920451" indent="0">
              <a:buNone/>
              <a:defRPr sz="2400"/>
            </a:lvl3pPr>
            <a:lvl4pPr marL="1380677" indent="0">
              <a:buNone/>
              <a:defRPr sz="2000"/>
            </a:lvl4pPr>
            <a:lvl5pPr marL="1840902" indent="0">
              <a:buNone/>
              <a:defRPr sz="2000"/>
            </a:lvl5pPr>
            <a:lvl6pPr marL="2301128" indent="0">
              <a:buNone/>
              <a:defRPr sz="2000"/>
            </a:lvl6pPr>
            <a:lvl7pPr marL="2761353" indent="0">
              <a:buNone/>
              <a:defRPr sz="2000"/>
            </a:lvl7pPr>
            <a:lvl8pPr marL="3221579" indent="0">
              <a:buNone/>
              <a:defRPr sz="2000"/>
            </a:lvl8pPr>
            <a:lvl9pPr marL="3681804" indent="0">
              <a:buNone/>
              <a:defRPr sz="2000"/>
            </a:lvl9pPr>
          </a:lstStyle>
          <a:p>
            <a:endParaRPr lang="ko-KR" altLang="en-US" dirty="0"/>
          </a:p>
        </p:txBody>
      </p:sp>
      <p:sp>
        <p:nvSpPr>
          <p:cNvPr id="4" name="텍스트 개체 틀 3"/>
          <p:cNvSpPr>
            <a:spLocks noGrp="1"/>
          </p:cNvSpPr>
          <p:nvPr>
            <p:ph type="body" sz="half" idx="2"/>
          </p:nvPr>
        </p:nvSpPr>
        <p:spPr>
          <a:xfrm>
            <a:off x="1792289" y="5367340"/>
            <a:ext cx="5486400" cy="804862"/>
          </a:xfrm>
          <a:prstGeom prst="rect">
            <a:avLst/>
          </a:prstGeom>
        </p:spPr>
        <p:txBody>
          <a:bodyPr/>
          <a:lstStyle>
            <a:lvl1pPr marL="0" indent="0">
              <a:buNone/>
              <a:defRPr sz="1400"/>
            </a:lvl1pPr>
            <a:lvl2pPr marL="460225" indent="0">
              <a:buNone/>
              <a:defRPr sz="1300"/>
            </a:lvl2pPr>
            <a:lvl3pPr marL="920451" indent="0">
              <a:buNone/>
              <a:defRPr sz="1000"/>
            </a:lvl3pPr>
            <a:lvl4pPr marL="1380677" indent="0">
              <a:buNone/>
              <a:defRPr sz="900"/>
            </a:lvl4pPr>
            <a:lvl5pPr marL="1840902" indent="0">
              <a:buNone/>
              <a:defRPr sz="900"/>
            </a:lvl5pPr>
            <a:lvl6pPr marL="2301128" indent="0">
              <a:buNone/>
              <a:defRPr sz="900"/>
            </a:lvl6pPr>
            <a:lvl7pPr marL="2761353" indent="0">
              <a:buNone/>
              <a:defRPr sz="900"/>
            </a:lvl7pPr>
            <a:lvl8pPr marL="3221579" indent="0">
              <a:buNone/>
              <a:defRPr sz="900"/>
            </a:lvl8pPr>
            <a:lvl9pPr marL="3681804"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6B322B6-DE8C-43DB-AF23-1E2FCEC7E032}" type="datetimeFigureOut">
              <a:rPr lang="ko-KR" altLang="en-US" smtClean="0">
                <a:solidFill>
                  <a:prstClr val="black">
                    <a:tint val="75000"/>
                  </a:prstClr>
                </a:solidFill>
              </a:rPr>
              <a:pPr/>
              <a:t>2016-03-10</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E57B902-C174-47D7-9044-73E32D539D4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xmlns="" val="278311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3232"/>
        </a:solidFill>
        <a:effectLst/>
      </p:bgPr>
    </p:bg>
    <p:spTree>
      <p:nvGrpSpPr>
        <p:cNvPr id="1" name=""/>
        <p:cNvGrpSpPr/>
        <p:nvPr/>
      </p:nvGrpSpPr>
      <p:grpSpPr>
        <a:xfrm>
          <a:off x="0" y="0"/>
          <a:ext cx="0" cy="0"/>
          <a:chOff x="0" y="0"/>
          <a:chExt cx="0" cy="0"/>
        </a:xfrm>
      </p:grpSpPr>
      <p:sp>
        <p:nvSpPr>
          <p:cNvPr id="4" name="날짜 개체 틀 3"/>
          <p:cNvSpPr>
            <a:spLocks noGrp="1"/>
          </p:cNvSpPr>
          <p:nvPr>
            <p:ph type="dt" sz="half" idx="2"/>
          </p:nvPr>
        </p:nvSpPr>
        <p:spPr>
          <a:xfrm>
            <a:off x="457200" y="6356358"/>
            <a:ext cx="2133601" cy="365125"/>
          </a:xfrm>
          <a:prstGeom prst="rect">
            <a:avLst/>
          </a:prstGeom>
        </p:spPr>
        <p:txBody>
          <a:bodyPr vert="horz" lIns="92045" tIns="46023" rIns="92045" bIns="46023" rtlCol="0" anchor="ctr"/>
          <a:lstStyle>
            <a:lvl1pPr algn="l">
              <a:defRPr sz="1300">
                <a:solidFill>
                  <a:schemeClr val="tx1">
                    <a:tint val="75000"/>
                  </a:schemeClr>
                </a:solidFill>
              </a:defRPr>
            </a:lvl1pPr>
          </a:lstStyle>
          <a:p>
            <a:pPr defTabSz="920451"/>
            <a:fld id="{86B322B6-DE8C-43DB-AF23-1E2FCEC7E032}" type="datetimeFigureOut">
              <a:rPr lang="ko-KR" altLang="en-US" smtClean="0">
                <a:solidFill>
                  <a:prstClr val="black">
                    <a:tint val="75000"/>
                  </a:prstClr>
                </a:solidFill>
              </a:rPr>
              <a:pPr defTabSz="920451"/>
              <a:t>2016-03-10</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3124205" y="6356358"/>
            <a:ext cx="2895600" cy="365125"/>
          </a:xfrm>
          <a:prstGeom prst="rect">
            <a:avLst/>
          </a:prstGeom>
        </p:spPr>
        <p:txBody>
          <a:bodyPr vert="horz" lIns="92045" tIns="46023" rIns="92045" bIns="46023" rtlCol="0" anchor="ctr"/>
          <a:lstStyle>
            <a:lvl1pPr algn="ctr">
              <a:defRPr sz="1300">
                <a:solidFill>
                  <a:schemeClr val="tx1">
                    <a:tint val="75000"/>
                  </a:schemeClr>
                </a:solidFill>
              </a:defRPr>
            </a:lvl1pPr>
          </a:lstStyle>
          <a:p>
            <a:pPr defTabSz="920451"/>
            <a:endParaRPr lang="ko-KR" altLang="en-US" dirty="0">
              <a:solidFill>
                <a:prstClr val="black">
                  <a:tint val="75000"/>
                </a:prstClr>
              </a:solidFill>
            </a:endParaRPr>
          </a:p>
        </p:txBody>
      </p:sp>
      <p:sp>
        <p:nvSpPr>
          <p:cNvPr id="6" name="슬라이드 번호 개체 틀 5"/>
          <p:cNvSpPr>
            <a:spLocks noGrp="1"/>
          </p:cNvSpPr>
          <p:nvPr>
            <p:ph type="sldNum" sz="quarter" idx="4"/>
          </p:nvPr>
        </p:nvSpPr>
        <p:spPr>
          <a:xfrm>
            <a:off x="6553200" y="6356358"/>
            <a:ext cx="2133601" cy="365125"/>
          </a:xfrm>
          <a:prstGeom prst="rect">
            <a:avLst/>
          </a:prstGeom>
        </p:spPr>
        <p:txBody>
          <a:bodyPr vert="horz" lIns="92045" tIns="46023" rIns="92045" bIns="46023" rtlCol="0" anchor="ctr"/>
          <a:lstStyle>
            <a:lvl1pPr algn="r">
              <a:defRPr sz="1300">
                <a:solidFill>
                  <a:schemeClr val="tx1">
                    <a:tint val="75000"/>
                  </a:schemeClr>
                </a:solidFill>
              </a:defRPr>
            </a:lvl1pPr>
          </a:lstStyle>
          <a:p>
            <a:pPr defTabSz="920451"/>
            <a:fld id="{BE57B902-C174-47D7-9044-73E32D539D4D}" type="slidenum">
              <a:rPr lang="ko-KR" altLang="en-US" smtClean="0">
                <a:solidFill>
                  <a:prstClr val="black">
                    <a:tint val="75000"/>
                  </a:prstClr>
                </a:solidFill>
              </a:rPr>
              <a:pPr defTabSz="920451"/>
              <a:t>‹#›</a:t>
            </a:fld>
            <a:endParaRPr lang="ko-KR" altLang="en-US" dirty="0">
              <a:solidFill>
                <a:prstClr val="black">
                  <a:tint val="75000"/>
                </a:prstClr>
              </a:solidFill>
            </a:endParaRPr>
          </a:p>
        </p:txBody>
      </p:sp>
      <p:sp>
        <p:nvSpPr>
          <p:cNvPr id="7" name="직사각형 6"/>
          <p:cNvSpPr/>
          <p:nvPr/>
        </p:nvSpPr>
        <p:spPr>
          <a:xfrm>
            <a:off x="611560" y="2662437"/>
            <a:ext cx="7992888" cy="1414635"/>
          </a:xfrm>
          <a:prstGeom prst="rect">
            <a:avLst/>
          </a:prstGeom>
          <a:solidFill>
            <a:srgbClr val="2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1118611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3" r:id="rId12"/>
    <p:sldLayoutId id="2147483744" r:id="rId13"/>
    <p:sldLayoutId id="2147483685" r:id="rId14"/>
  </p:sldLayoutIdLst>
  <p:txStyles>
    <p:titleStyle>
      <a:lvl1pPr algn="ctr" defTabSz="920451" rtl="0" eaLnBrk="1" latinLnBrk="1" hangingPunct="1">
        <a:spcBef>
          <a:spcPct val="0"/>
        </a:spcBef>
        <a:buNone/>
        <a:defRPr sz="4400" kern="1200">
          <a:solidFill>
            <a:schemeClr val="tx1"/>
          </a:solidFill>
          <a:latin typeface="+mj-lt"/>
          <a:ea typeface="+mj-ea"/>
          <a:cs typeface="+mj-cs"/>
        </a:defRPr>
      </a:lvl1pPr>
    </p:titleStyle>
    <p:bodyStyle>
      <a:lvl1pPr marL="345169" indent="-345169" algn="l" defTabSz="920451"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7867" indent="-287640" algn="l" defTabSz="920451"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50564" indent="-230113" algn="l" defTabSz="920451"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10787" indent="-230113" algn="l" defTabSz="920451"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71015" indent="-230113" algn="l" defTabSz="920451"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31241" indent="-230113" algn="l" defTabSz="920451"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91469" indent="-230113" algn="l" defTabSz="920451"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51693" indent="-230113" algn="l" defTabSz="920451"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911918" indent="-230113" algn="l" defTabSz="920451"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20451" rtl="0" eaLnBrk="1" latinLnBrk="1" hangingPunct="1">
        <a:defRPr sz="1800" kern="1200">
          <a:solidFill>
            <a:schemeClr val="tx1"/>
          </a:solidFill>
          <a:latin typeface="+mn-lt"/>
          <a:ea typeface="+mn-ea"/>
          <a:cs typeface="+mn-cs"/>
        </a:defRPr>
      </a:lvl1pPr>
      <a:lvl2pPr marL="460225" algn="l" defTabSz="920451" rtl="0" eaLnBrk="1" latinLnBrk="1" hangingPunct="1">
        <a:defRPr sz="1800" kern="1200">
          <a:solidFill>
            <a:schemeClr val="tx1"/>
          </a:solidFill>
          <a:latin typeface="+mn-lt"/>
          <a:ea typeface="+mn-ea"/>
          <a:cs typeface="+mn-cs"/>
        </a:defRPr>
      </a:lvl2pPr>
      <a:lvl3pPr marL="920451" algn="l" defTabSz="920451" rtl="0" eaLnBrk="1" latinLnBrk="1" hangingPunct="1">
        <a:defRPr sz="1800" kern="1200">
          <a:solidFill>
            <a:schemeClr val="tx1"/>
          </a:solidFill>
          <a:latin typeface="+mn-lt"/>
          <a:ea typeface="+mn-ea"/>
          <a:cs typeface="+mn-cs"/>
        </a:defRPr>
      </a:lvl3pPr>
      <a:lvl4pPr marL="1380677" algn="l" defTabSz="920451" rtl="0" eaLnBrk="1" latinLnBrk="1" hangingPunct="1">
        <a:defRPr sz="1800" kern="1200">
          <a:solidFill>
            <a:schemeClr val="tx1"/>
          </a:solidFill>
          <a:latin typeface="+mn-lt"/>
          <a:ea typeface="+mn-ea"/>
          <a:cs typeface="+mn-cs"/>
        </a:defRPr>
      </a:lvl4pPr>
      <a:lvl5pPr marL="1840902" algn="l" defTabSz="920451" rtl="0" eaLnBrk="1" latinLnBrk="1" hangingPunct="1">
        <a:defRPr sz="1800" kern="1200">
          <a:solidFill>
            <a:schemeClr val="tx1"/>
          </a:solidFill>
          <a:latin typeface="+mn-lt"/>
          <a:ea typeface="+mn-ea"/>
          <a:cs typeface="+mn-cs"/>
        </a:defRPr>
      </a:lvl5pPr>
      <a:lvl6pPr marL="2301128" algn="l" defTabSz="920451" rtl="0" eaLnBrk="1" latinLnBrk="1" hangingPunct="1">
        <a:defRPr sz="1800" kern="1200">
          <a:solidFill>
            <a:schemeClr val="tx1"/>
          </a:solidFill>
          <a:latin typeface="+mn-lt"/>
          <a:ea typeface="+mn-ea"/>
          <a:cs typeface="+mn-cs"/>
        </a:defRPr>
      </a:lvl6pPr>
      <a:lvl7pPr marL="2761353" algn="l" defTabSz="920451" rtl="0" eaLnBrk="1" latinLnBrk="1" hangingPunct="1">
        <a:defRPr sz="1800" kern="1200">
          <a:solidFill>
            <a:schemeClr val="tx1"/>
          </a:solidFill>
          <a:latin typeface="+mn-lt"/>
          <a:ea typeface="+mn-ea"/>
          <a:cs typeface="+mn-cs"/>
        </a:defRPr>
      </a:lvl7pPr>
      <a:lvl8pPr marL="3221579" algn="l" defTabSz="920451" rtl="0" eaLnBrk="1" latinLnBrk="1" hangingPunct="1">
        <a:defRPr sz="1800" kern="1200">
          <a:solidFill>
            <a:schemeClr val="tx1"/>
          </a:solidFill>
          <a:latin typeface="+mn-lt"/>
          <a:ea typeface="+mn-ea"/>
          <a:cs typeface="+mn-cs"/>
        </a:defRPr>
      </a:lvl8pPr>
      <a:lvl9pPr marL="3681804" algn="l" defTabSz="920451"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x.doi.org/10.17617/1.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doaj.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opendoar.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11560" y="1618926"/>
            <a:ext cx="8856984" cy="950923"/>
          </a:xfrm>
          <a:prstGeom prst="rect">
            <a:avLst/>
          </a:prstGeom>
          <a:noFill/>
          <a:ln w="9525">
            <a:noFill/>
            <a:miter lim="800000"/>
            <a:headEnd/>
            <a:tailEnd/>
          </a:ln>
          <a:effectLst/>
        </p:spPr>
        <p:txBody>
          <a:bodyPr vert="horz" wrap="square" lIns="88287" tIns="44143" rIns="88287" bIns="44143" numCol="1" anchor="ctr" anchorCtr="0" compatLnSpc="1">
            <a:prstTxWarp prst="textNoShape">
              <a:avLst/>
            </a:prstTxWarp>
            <a:spAutoFit/>
          </a:bodyPr>
          <a:lstStyle/>
          <a:p>
            <a:pPr defTabSz="882868" fontAlgn="base">
              <a:spcBef>
                <a:spcPct val="0"/>
              </a:spcBef>
              <a:spcAft>
                <a:spcPct val="0"/>
              </a:spcAft>
            </a:pPr>
            <a:r>
              <a:rPr kumimoji="1" lang="en-US" altLang="ko-KR" sz="3600" b="1" spc="-100" dirty="0">
                <a:ln>
                  <a:solidFill>
                    <a:srgbClr val="FF0000">
                      <a:alpha val="10000"/>
                    </a:srgbClr>
                  </a:solidFill>
                </a:ln>
                <a:solidFill>
                  <a:srgbClr val="66FF33"/>
                </a:solidFill>
                <a:latin typeface="Helvetica" charset="0"/>
                <a:ea typeface="Helvetica" charset="0"/>
                <a:cs typeface="Helvetica" charset="0"/>
              </a:rPr>
              <a:t>O</a:t>
            </a:r>
            <a:r>
              <a:rPr kumimoji="1" lang="en-US" altLang="ko-KR" sz="3600" b="1" spc="-100" dirty="0" smtClean="0">
                <a:ln>
                  <a:solidFill>
                    <a:srgbClr val="FF0000">
                      <a:alpha val="10000"/>
                    </a:srgbClr>
                  </a:solidFill>
                </a:ln>
                <a:solidFill>
                  <a:srgbClr val="66FF33"/>
                </a:solidFill>
                <a:latin typeface="Helvetica" charset="0"/>
                <a:ea typeface="Helvetica" charset="0"/>
                <a:cs typeface="Helvetica" charset="0"/>
              </a:rPr>
              <a:t>pen Access Transformation</a:t>
            </a:r>
            <a:r>
              <a:rPr kumimoji="1" lang="ko-KR" altLang="en-US" sz="3600" b="1" spc="-100" dirty="0" smtClean="0">
                <a:ln>
                  <a:solidFill>
                    <a:srgbClr val="FF0000">
                      <a:alpha val="10000"/>
                    </a:srgbClr>
                  </a:solidFill>
                </a:ln>
                <a:solidFill>
                  <a:srgbClr val="66FF33"/>
                </a:solidFill>
                <a:latin typeface="Helvetica" charset="0"/>
                <a:ea typeface="Helvetica" charset="0"/>
                <a:cs typeface="Helvetica" charset="0"/>
              </a:rPr>
              <a:t> </a:t>
            </a:r>
            <a:endParaRPr kumimoji="1" lang="en-US" altLang="ko-KR" sz="3600" b="1" spc="-100" dirty="0" smtClean="0">
              <a:ln>
                <a:solidFill>
                  <a:srgbClr val="FF0000">
                    <a:alpha val="10000"/>
                  </a:srgbClr>
                </a:solidFill>
              </a:ln>
              <a:solidFill>
                <a:srgbClr val="66FF33"/>
              </a:solidFill>
              <a:latin typeface="Helvetica" charset="0"/>
              <a:ea typeface="Helvetica" charset="0"/>
              <a:cs typeface="Helvetica" charset="0"/>
            </a:endParaRPr>
          </a:p>
          <a:p>
            <a:pPr defTabSz="882868" fontAlgn="base">
              <a:spcBef>
                <a:spcPct val="0"/>
              </a:spcBef>
              <a:spcAft>
                <a:spcPct val="0"/>
              </a:spcAft>
            </a:pPr>
            <a:r>
              <a:rPr kumimoji="1" lang="ko-KR" altLang="en-US" sz="2000" b="1" spc="-100" dirty="0" smtClean="0">
                <a:ln>
                  <a:solidFill>
                    <a:srgbClr val="FF0000">
                      <a:alpha val="10000"/>
                    </a:srgbClr>
                  </a:solidFill>
                </a:ln>
                <a:solidFill>
                  <a:srgbClr val="66FF33"/>
                </a:solidFill>
                <a:latin typeface="Helvetica" charset="0"/>
                <a:ea typeface="Helvetica" charset="0"/>
                <a:cs typeface="Helvetica" charset="0"/>
              </a:rPr>
              <a:t> </a:t>
            </a:r>
            <a:r>
              <a:rPr kumimoji="1" lang="en-US" altLang="ko-KR" sz="2000" b="1" spc="-100" dirty="0" smtClean="0">
                <a:ln>
                  <a:solidFill>
                    <a:srgbClr val="FF0000">
                      <a:alpha val="10000"/>
                    </a:srgbClr>
                  </a:solidFill>
                </a:ln>
                <a:solidFill>
                  <a:srgbClr val="66FF33"/>
                </a:solidFill>
                <a:latin typeface="Helvetica" charset="0"/>
                <a:ea typeface="Helvetica" charset="0"/>
                <a:cs typeface="Helvetica" charset="0"/>
              </a:rPr>
              <a:t>In response to the 12</a:t>
            </a:r>
            <a:r>
              <a:rPr kumimoji="1" lang="en-US" altLang="ko-KR" sz="2000" b="1" spc="-100" baseline="30000" dirty="0" smtClean="0">
                <a:ln>
                  <a:solidFill>
                    <a:srgbClr val="FF0000">
                      <a:alpha val="10000"/>
                    </a:srgbClr>
                  </a:solidFill>
                </a:ln>
                <a:solidFill>
                  <a:srgbClr val="66FF33"/>
                </a:solidFill>
                <a:latin typeface="Helvetica" charset="0"/>
                <a:ea typeface="Helvetica" charset="0"/>
                <a:cs typeface="Helvetica" charset="0"/>
              </a:rPr>
              <a:t>th</a:t>
            </a:r>
            <a:r>
              <a:rPr kumimoji="1" lang="en-US" altLang="ko-KR" sz="2000" b="1" spc="-100" dirty="0" smtClean="0">
                <a:ln>
                  <a:solidFill>
                    <a:srgbClr val="FF0000">
                      <a:alpha val="10000"/>
                    </a:srgbClr>
                  </a:solidFill>
                </a:ln>
                <a:solidFill>
                  <a:srgbClr val="66FF33"/>
                </a:solidFill>
                <a:latin typeface="Helvetica" charset="0"/>
                <a:ea typeface="Helvetica" charset="0"/>
                <a:cs typeface="Helvetica" charset="0"/>
              </a:rPr>
              <a:t> Berlin Open Access Conference</a:t>
            </a:r>
            <a:r>
              <a:rPr kumimoji="1" lang="ko-KR" altLang="en-US" sz="2000" b="1" spc="-100" dirty="0" smtClean="0">
                <a:ln>
                  <a:solidFill>
                    <a:srgbClr val="FF0000">
                      <a:alpha val="10000"/>
                    </a:srgbClr>
                  </a:solidFill>
                </a:ln>
                <a:solidFill>
                  <a:srgbClr val="66FF33"/>
                </a:solidFill>
                <a:latin typeface="Helvetica" charset="0"/>
                <a:ea typeface="Helvetica" charset="0"/>
                <a:cs typeface="Helvetica" charset="0"/>
              </a:rPr>
              <a:t> </a:t>
            </a:r>
            <a:endParaRPr kumimoji="1" lang="en-US" altLang="ko-KR" sz="2000" b="1" spc="-100" dirty="0" smtClean="0">
              <a:ln>
                <a:solidFill>
                  <a:srgbClr val="FF0000">
                    <a:alpha val="10000"/>
                  </a:srgbClr>
                </a:solidFill>
              </a:ln>
              <a:solidFill>
                <a:prstClr val="white">
                  <a:lumMod val="95000"/>
                </a:prstClr>
              </a:solidFill>
              <a:latin typeface="Helvetica" charset="0"/>
              <a:ea typeface="Helvetica" charset="0"/>
              <a:cs typeface="Helvetica" charset="0"/>
            </a:endParaRPr>
          </a:p>
        </p:txBody>
      </p:sp>
      <p:sp>
        <p:nvSpPr>
          <p:cNvPr id="3" name="직사각형 3"/>
          <p:cNvSpPr/>
          <p:nvPr/>
        </p:nvSpPr>
        <p:spPr>
          <a:xfrm>
            <a:off x="672369" y="4408620"/>
            <a:ext cx="889987" cy="246221"/>
          </a:xfrm>
          <a:prstGeom prst="rect">
            <a:avLst/>
          </a:prstGeom>
        </p:spPr>
        <p:txBody>
          <a:bodyPr wrap="none">
            <a:spAutoFit/>
          </a:bodyPr>
          <a:lstStyle/>
          <a:p>
            <a:pPr defTabSz="882868" fontAlgn="base">
              <a:spcBef>
                <a:spcPct val="0"/>
              </a:spcBef>
              <a:spcAft>
                <a:spcPct val="0"/>
              </a:spcAft>
            </a:pPr>
            <a:r>
              <a:rPr kumimoji="1" lang="en-US" altLang="ko-KR" sz="1000" spc="-100" dirty="0" smtClean="0">
                <a:solidFill>
                  <a:schemeClr val="bg1">
                    <a:lumMod val="95000"/>
                  </a:schemeClr>
                </a:solidFill>
                <a:latin typeface="Helvetica" charset="0"/>
                <a:ea typeface="Helvetica" charset="0"/>
                <a:cs typeface="Helvetica" charset="0"/>
              </a:rPr>
              <a:t>11 March, 2016</a:t>
            </a:r>
            <a:endParaRPr kumimoji="1" lang="en-US" altLang="ko-KR" sz="1000" spc="-100" dirty="0">
              <a:solidFill>
                <a:schemeClr val="bg1">
                  <a:lumMod val="95000"/>
                </a:schemeClr>
              </a:solidFill>
              <a:latin typeface="Helvetica" charset="0"/>
              <a:ea typeface="Helvetica" charset="0"/>
              <a:cs typeface="Helvetica" charset="0"/>
            </a:endParaRPr>
          </a:p>
        </p:txBody>
      </p:sp>
      <p:sp>
        <p:nvSpPr>
          <p:cNvPr id="4" name="TextBox 3"/>
          <p:cNvSpPr txBox="1"/>
          <p:nvPr/>
        </p:nvSpPr>
        <p:spPr>
          <a:xfrm>
            <a:off x="659214" y="3645024"/>
            <a:ext cx="3696762" cy="784830"/>
          </a:xfrm>
          <a:prstGeom prst="rect">
            <a:avLst/>
          </a:prstGeom>
          <a:noFill/>
        </p:spPr>
        <p:txBody>
          <a:bodyPr wrap="square" rtlCol="0">
            <a:spAutoFit/>
          </a:bodyPr>
          <a:lstStyle/>
          <a:p>
            <a:pPr marL="179388" indent="-179388">
              <a:lnSpc>
                <a:spcPts val="2000"/>
              </a:lnSpc>
            </a:pPr>
            <a:r>
              <a:rPr lang="en-US" altLang="ko-KR" sz="1400" dirty="0" smtClean="0">
                <a:ln w="3175">
                  <a:solidFill>
                    <a:schemeClr val="bg1"/>
                  </a:solidFill>
                </a:ln>
                <a:solidFill>
                  <a:schemeClr val="bg1">
                    <a:lumMod val="95000"/>
                  </a:schemeClr>
                </a:solidFill>
                <a:latin typeface="Helvetica" charset="0"/>
                <a:ea typeface="Helvetica" charset="0"/>
                <a:cs typeface="Helvetica" charset="0"/>
              </a:rPr>
              <a:t>Jeong-Wook Seo</a:t>
            </a:r>
          </a:p>
          <a:p>
            <a:pPr marL="179388" indent="-179388">
              <a:lnSpc>
                <a:spcPts val="1700"/>
              </a:lnSpc>
            </a:pPr>
            <a:r>
              <a:rPr lang="en-US" altLang="ko-KR" sz="1200" dirty="0" smtClean="0">
                <a:ln w="3175">
                  <a:solidFill>
                    <a:schemeClr val="bg1">
                      <a:lumMod val="65000"/>
                    </a:schemeClr>
                  </a:solidFill>
                </a:ln>
                <a:solidFill>
                  <a:schemeClr val="bg1">
                    <a:lumMod val="65000"/>
                  </a:schemeClr>
                </a:solidFill>
                <a:latin typeface="Helvetica" charset="0"/>
                <a:ea typeface="Helvetica" charset="0"/>
                <a:cs typeface="Helvetica" charset="0"/>
              </a:rPr>
              <a:t>Seoul  National University College of Medicine</a:t>
            </a:r>
          </a:p>
          <a:p>
            <a:pPr marL="179388" indent="-179388">
              <a:lnSpc>
                <a:spcPts val="1700"/>
              </a:lnSpc>
            </a:pPr>
            <a:r>
              <a:rPr lang="en-US" altLang="ko-KR" sz="1200" dirty="0" smtClean="0">
                <a:ln w="3175">
                  <a:solidFill>
                    <a:schemeClr val="bg1">
                      <a:lumMod val="65000"/>
                    </a:schemeClr>
                  </a:solidFill>
                </a:ln>
                <a:solidFill>
                  <a:schemeClr val="bg1">
                    <a:lumMod val="65000"/>
                  </a:schemeClr>
                </a:solidFill>
                <a:latin typeface="Helvetica" charset="0"/>
                <a:ea typeface="Helvetica" charset="0"/>
                <a:cs typeface="Helvetica" charset="0"/>
              </a:rPr>
              <a:t>Creative Commons Korea</a:t>
            </a:r>
          </a:p>
        </p:txBody>
      </p:sp>
      <p:pic>
        <p:nvPicPr>
          <p:cNvPr id="6" name="Picture 2">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6237312"/>
            <a:ext cx="1224136" cy="4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897029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Berlin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OA</a:t>
            </a:r>
          </a:p>
        </p:txBody>
      </p:sp>
      <p:sp>
        <p:nvSpPr>
          <p:cNvPr id="15" name="직사각형 14"/>
          <p:cNvSpPr/>
          <p:nvPr/>
        </p:nvSpPr>
        <p:spPr>
          <a:xfrm>
            <a:off x="1209305" y="258162"/>
            <a:ext cx="7303090" cy="369332"/>
          </a:xfrm>
          <a:prstGeom prst="rect">
            <a:avLst/>
          </a:prstGeom>
        </p:spPr>
        <p:txBody>
          <a:bodyPr wrap="square">
            <a:spAutoFit/>
          </a:bodyPr>
          <a:lstStyle/>
          <a:p>
            <a:r>
              <a:rPr lang="en-US" altLang="ko-KR" spc="-50" dirty="0" smtClean="0">
                <a:ln>
                  <a:solidFill>
                    <a:srgbClr val="66FF33"/>
                  </a:solidFill>
                </a:ln>
                <a:solidFill>
                  <a:srgbClr val="66FF33"/>
                </a:solidFill>
                <a:latin typeface="Helvetica" charset="0"/>
                <a:ea typeface="Helvetica" charset="0"/>
                <a:cs typeface="Helvetica" charset="0"/>
              </a:rPr>
              <a:t>South Korea </a:t>
            </a:r>
            <a:endParaRPr lang="ko-KR" altLang="en-US" spc="-50" dirty="0" smtClean="0">
              <a:ln>
                <a:solidFill>
                  <a:srgbClr val="66FF33"/>
                </a:solidFill>
              </a:ln>
              <a:solidFill>
                <a:srgbClr val="66FF33"/>
              </a:solidFill>
              <a:latin typeface="Helvetica" charset="0"/>
              <a:ea typeface="Helvetica" charset="0"/>
              <a:cs typeface="Helvetica" charset="0"/>
            </a:endParaRPr>
          </a:p>
        </p:txBody>
      </p:sp>
      <p:sp>
        <p:nvSpPr>
          <p:cNvPr id="16" name="직사각형 15"/>
          <p:cNvSpPr/>
          <p:nvPr/>
        </p:nvSpPr>
        <p:spPr>
          <a:xfrm>
            <a:off x="1194966" y="547927"/>
            <a:ext cx="6761410" cy="584775"/>
          </a:xfrm>
          <a:prstGeom prst="rect">
            <a:avLst/>
          </a:prstGeom>
        </p:spPr>
        <p:txBody>
          <a:bodyPr wrap="square">
            <a:spAutoFit/>
          </a:bodyPr>
          <a:lstStyle/>
          <a:p>
            <a:pPr marL="11723"/>
            <a:r>
              <a:rPr lang="en-US" altLang="ko-KR" sz="1600" b="1" spc="-14" dirty="0" smtClean="0">
                <a:solidFill>
                  <a:schemeClr val="bg1"/>
                </a:solidFill>
                <a:latin typeface="Helvetica" charset="0"/>
                <a:ea typeface="Helvetica" charset="0"/>
                <a:cs typeface="Helvetica" charset="0"/>
              </a:rPr>
              <a:t>Pu</a:t>
            </a:r>
            <a:r>
              <a:rPr lang="en-US" altLang="ko-KR" sz="1600" b="1" spc="-18" dirty="0" smtClean="0">
                <a:solidFill>
                  <a:schemeClr val="bg1"/>
                </a:solidFill>
                <a:latin typeface="Helvetica" charset="0"/>
                <a:ea typeface="Helvetica" charset="0"/>
                <a:cs typeface="Helvetica" charset="0"/>
              </a:rPr>
              <a:t>b</a:t>
            </a:r>
            <a:r>
              <a:rPr lang="en-US" altLang="ko-KR" sz="1600" b="1" spc="-9" dirty="0" smtClean="0">
                <a:solidFill>
                  <a:schemeClr val="bg1"/>
                </a:solidFill>
                <a:latin typeface="Helvetica" charset="0"/>
                <a:ea typeface="Helvetica" charset="0"/>
                <a:cs typeface="Helvetica" charset="0"/>
              </a:rPr>
              <a:t>lica</a:t>
            </a:r>
            <a:r>
              <a:rPr lang="en-US" altLang="ko-KR" sz="1600" b="1" spc="-18" dirty="0" smtClean="0">
                <a:solidFill>
                  <a:schemeClr val="bg1"/>
                </a:solidFill>
                <a:latin typeface="Helvetica" charset="0"/>
                <a:ea typeface="Helvetica" charset="0"/>
                <a:cs typeface="Helvetica" charset="0"/>
              </a:rPr>
              <a:t>t</a:t>
            </a:r>
            <a:r>
              <a:rPr lang="en-US" altLang="ko-KR" sz="1600" b="1" spc="-5" dirty="0" smtClean="0">
                <a:solidFill>
                  <a:schemeClr val="bg1"/>
                </a:solidFill>
                <a:latin typeface="Helvetica" charset="0"/>
                <a:ea typeface="Helvetica" charset="0"/>
                <a:cs typeface="Helvetica" charset="0"/>
              </a:rPr>
              <a:t>i</a:t>
            </a:r>
            <a:r>
              <a:rPr lang="en-US" altLang="ko-KR" sz="1600" b="1" spc="-14" dirty="0" smtClean="0">
                <a:solidFill>
                  <a:schemeClr val="bg1"/>
                </a:solidFill>
                <a:latin typeface="Helvetica" charset="0"/>
                <a:ea typeface="Helvetica" charset="0"/>
                <a:cs typeface="Helvetica" charset="0"/>
              </a:rPr>
              <a:t>o</a:t>
            </a:r>
            <a:r>
              <a:rPr lang="en-US" altLang="ko-KR" sz="1600" b="1" spc="-9" dirty="0" smtClean="0">
                <a:solidFill>
                  <a:schemeClr val="bg1"/>
                </a:solidFill>
                <a:latin typeface="Helvetica" charset="0"/>
                <a:ea typeface="Helvetica" charset="0"/>
                <a:cs typeface="Helvetica" charset="0"/>
              </a:rPr>
              <a:t>n</a:t>
            </a:r>
            <a:r>
              <a:rPr lang="en-US" altLang="ko-KR" sz="1600" b="1" spc="23" dirty="0" smtClean="0">
                <a:solidFill>
                  <a:schemeClr val="bg1"/>
                </a:solidFill>
                <a:latin typeface="Helvetica" charset="0"/>
                <a:ea typeface="Helvetica" charset="0"/>
                <a:cs typeface="Helvetica" charset="0"/>
              </a:rPr>
              <a:t> </a:t>
            </a:r>
            <a:r>
              <a:rPr lang="en-US" altLang="ko-KR" sz="1600" b="1" spc="-46" dirty="0">
                <a:solidFill>
                  <a:schemeClr val="bg1"/>
                </a:solidFill>
                <a:latin typeface="Helvetica" charset="0"/>
                <a:ea typeface="Helvetica" charset="0"/>
                <a:cs typeface="Helvetica" charset="0"/>
              </a:rPr>
              <a:t>v</a:t>
            </a:r>
            <a:r>
              <a:rPr lang="en-US" altLang="ko-KR" sz="1600" b="1" spc="-9" dirty="0">
                <a:solidFill>
                  <a:schemeClr val="bg1"/>
                </a:solidFill>
                <a:latin typeface="Helvetica" charset="0"/>
                <a:ea typeface="Helvetica" charset="0"/>
                <a:cs typeface="Helvetica" charset="0"/>
              </a:rPr>
              <a:t>olu</a:t>
            </a:r>
            <a:r>
              <a:rPr lang="en-US" altLang="ko-KR" sz="1600" b="1" spc="-23" dirty="0">
                <a:solidFill>
                  <a:schemeClr val="bg1"/>
                </a:solidFill>
                <a:latin typeface="Helvetica" charset="0"/>
                <a:ea typeface="Helvetica" charset="0"/>
                <a:cs typeface="Helvetica" charset="0"/>
              </a:rPr>
              <a:t>m</a:t>
            </a:r>
            <a:r>
              <a:rPr lang="en-US" altLang="ko-KR" sz="1600" b="1" spc="-9" dirty="0">
                <a:solidFill>
                  <a:schemeClr val="bg1"/>
                </a:solidFill>
                <a:latin typeface="Helvetica" charset="0"/>
                <a:ea typeface="Helvetica" charset="0"/>
                <a:cs typeface="Helvetica" charset="0"/>
              </a:rPr>
              <a:t>es</a:t>
            </a:r>
            <a:r>
              <a:rPr lang="en-US" altLang="ko-KR" sz="1600" b="1" spc="51" dirty="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a</a:t>
            </a:r>
            <a:r>
              <a:rPr lang="en-US" altLang="ko-KR" sz="1600" b="1" spc="-14" dirty="0">
                <a:solidFill>
                  <a:schemeClr val="bg1"/>
                </a:solidFill>
                <a:latin typeface="Helvetica" charset="0"/>
                <a:ea typeface="Helvetica" charset="0"/>
                <a:cs typeface="Helvetica" charset="0"/>
              </a:rPr>
              <a:t>n</a:t>
            </a:r>
            <a:r>
              <a:rPr lang="en-US" altLang="ko-KR" sz="1600" b="1" spc="-9" dirty="0">
                <a:solidFill>
                  <a:schemeClr val="bg1"/>
                </a:solidFill>
                <a:latin typeface="Helvetica" charset="0"/>
                <a:ea typeface="Helvetica" charset="0"/>
                <a:cs typeface="Helvetica" charset="0"/>
              </a:rPr>
              <a:t>d</a:t>
            </a:r>
            <a:r>
              <a:rPr lang="en-US" altLang="ko-KR" sz="1600" b="1" dirty="0">
                <a:solidFill>
                  <a:schemeClr val="bg1"/>
                </a:solidFill>
                <a:latin typeface="Helvetica" charset="0"/>
                <a:ea typeface="Helvetica" charset="0"/>
                <a:cs typeface="Helvetica" charset="0"/>
              </a:rPr>
              <a:t> </a:t>
            </a:r>
            <a:r>
              <a:rPr lang="en-US" altLang="ko-KR" sz="1600" b="1" spc="-9" dirty="0" smtClean="0">
                <a:solidFill>
                  <a:schemeClr val="bg1"/>
                </a:solidFill>
                <a:latin typeface="Helvetica" charset="0"/>
                <a:ea typeface="Helvetica" charset="0"/>
                <a:cs typeface="Helvetica" charset="0"/>
              </a:rPr>
              <a:t>corresponding</a:t>
            </a:r>
            <a:r>
              <a:rPr lang="en-US" altLang="ko-KR" sz="1600" b="1" spc="23" dirty="0" smtClean="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a</a:t>
            </a:r>
            <a:r>
              <a:rPr lang="en-US" altLang="ko-KR" sz="1600" b="1" spc="-14" dirty="0">
                <a:solidFill>
                  <a:schemeClr val="bg1"/>
                </a:solidFill>
                <a:latin typeface="Helvetica" charset="0"/>
                <a:ea typeface="Helvetica" charset="0"/>
                <a:cs typeface="Helvetica" charset="0"/>
              </a:rPr>
              <a:t>u</a:t>
            </a:r>
            <a:r>
              <a:rPr lang="en-US" altLang="ko-KR" sz="1600" b="1" spc="-9" dirty="0">
                <a:solidFill>
                  <a:schemeClr val="bg1"/>
                </a:solidFill>
                <a:latin typeface="Helvetica" charset="0"/>
                <a:ea typeface="Helvetica" charset="0"/>
                <a:cs typeface="Helvetica" charset="0"/>
              </a:rPr>
              <a:t>t</a:t>
            </a:r>
            <a:r>
              <a:rPr lang="en-US" altLang="ko-KR" sz="1600" b="1" spc="-18" dirty="0">
                <a:solidFill>
                  <a:schemeClr val="bg1"/>
                </a:solidFill>
                <a:latin typeface="Helvetica" charset="0"/>
                <a:ea typeface="Helvetica" charset="0"/>
                <a:cs typeface="Helvetica" charset="0"/>
              </a:rPr>
              <a:t>h</a:t>
            </a:r>
            <a:r>
              <a:rPr lang="en-US" altLang="ko-KR" sz="1600" b="1" spc="-9" dirty="0">
                <a:solidFill>
                  <a:schemeClr val="bg1"/>
                </a:solidFill>
                <a:latin typeface="Helvetica" charset="0"/>
                <a:ea typeface="Helvetica" charset="0"/>
                <a:cs typeface="Helvetica" charset="0"/>
              </a:rPr>
              <a:t>or</a:t>
            </a:r>
            <a:r>
              <a:rPr lang="en-US" altLang="ko-KR" sz="1600" b="1" spc="14" dirty="0">
                <a:solidFill>
                  <a:schemeClr val="bg1"/>
                </a:solidFill>
                <a:latin typeface="Helvetica" charset="0"/>
                <a:ea typeface="Helvetica" charset="0"/>
                <a:cs typeface="Helvetica" charset="0"/>
              </a:rPr>
              <a:t> </a:t>
            </a:r>
            <a:r>
              <a:rPr lang="en-US" altLang="ko-KR" sz="1600" b="1" spc="-9" dirty="0" smtClean="0">
                <a:solidFill>
                  <a:schemeClr val="bg1"/>
                </a:solidFill>
                <a:latin typeface="Helvetica" charset="0"/>
                <a:ea typeface="Helvetica" charset="0"/>
                <a:cs typeface="Helvetica" charset="0"/>
              </a:rPr>
              <a:t>s</a:t>
            </a:r>
            <a:r>
              <a:rPr lang="en-US" altLang="ko-KR" sz="1600" b="1" spc="-14" dirty="0" smtClean="0">
                <a:solidFill>
                  <a:schemeClr val="bg1"/>
                </a:solidFill>
                <a:latin typeface="Helvetica" charset="0"/>
                <a:ea typeface="Helvetica" charset="0"/>
                <a:cs typeface="Helvetica" charset="0"/>
              </a:rPr>
              <a:t>h</a:t>
            </a:r>
            <a:r>
              <a:rPr lang="en-US" altLang="ko-KR" sz="1600" b="1" spc="-9" dirty="0" smtClean="0">
                <a:solidFill>
                  <a:schemeClr val="bg1"/>
                </a:solidFill>
                <a:latin typeface="Helvetica" charset="0"/>
                <a:ea typeface="Helvetica" charset="0"/>
                <a:cs typeface="Helvetica" charset="0"/>
              </a:rPr>
              <a:t>ares</a:t>
            </a:r>
            <a:r>
              <a:rPr lang="en-US" altLang="ko-KR" sz="1600" dirty="0" smtClean="0">
                <a:solidFill>
                  <a:schemeClr val="bg1"/>
                </a:solidFill>
                <a:latin typeface="Helvetica" charset="0"/>
                <a:ea typeface="Helvetica" charset="0"/>
                <a:cs typeface="Helvetica" charset="0"/>
              </a:rPr>
              <a:t> </a:t>
            </a:r>
            <a:r>
              <a:rPr lang="en-US" altLang="ko-KR" sz="1600" b="1" spc="-60" dirty="0" smtClean="0">
                <a:solidFill>
                  <a:schemeClr val="bg1"/>
                </a:solidFill>
                <a:latin typeface="Helvetica" charset="0"/>
                <a:ea typeface="Helvetica" charset="0"/>
                <a:cs typeface="Helvetica" charset="0"/>
              </a:rPr>
              <a:t>A</a:t>
            </a:r>
            <a:r>
              <a:rPr lang="en-US" altLang="ko-KR" sz="1600" b="1" spc="-9" dirty="0" smtClean="0">
                <a:solidFill>
                  <a:schemeClr val="bg1"/>
                </a:solidFill>
                <a:latin typeface="Helvetica" charset="0"/>
                <a:ea typeface="Helvetica" charset="0"/>
                <a:cs typeface="Helvetica" charset="0"/>
              </a:rPr>
              <a:t>rti</a:t>
            </a:r>
            <a:r>
              <a:rPr lang="en-US" altLang="ko-KR" sz="1600" b="1" dirty="0" smtClean="0">
                <a:solidFill>
                  <a:schemeClr val="bg1"/>
                </a:solidFill>
                <a:latin typeface="Helvetica" charset="0"/>
                <a:ea typeface="Helvetica" charset="0"/>
                <a:cs typeface="Helvetica" charset="0"/>
              </a:rPr>
              <a:t>c</a:t>
            </a:r>
            <a:r>
              <a:rPr lang="en-US" altLang="ko-KR" sz="1600" b="1" spc="-9" dirty="0" smtClean="0">
                <a:solidFill>
                  <a:schemeClr val="bg1"/>
                </a:solidFill>
                <a:latin typeface="Helvetica" charset="0"/>
                <a:ea typeface="Helvetica" charset="0"/>
                <a:cs typeface="Helvetica" charset="0"/>
              </a:rPr>
              <a:t>les</a:t>
            </a:r>
            <a:r>
              <a:rPr lang="en-US" altLang="ko-KR" sz="1600" b="1" spc="55" dirty="0" smtClean="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and</a:t>
            </a:r>
            <a:r>
              <a:rPr lang="en-US" altLang="ko-KR" sz="1600" b="1" dirty="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re</a:t>
            </a:r>
            <a:r>
              <a:rPr lang="en-US" altLang="ko-KR" sz="1600" b="1" spc="-42" dirty="0">
                <a:solidFill>
                  <a:schemeClr val="bg1"/>
                </a:solidFill>
                <a:latin typeface="Helvetica" charset="0"/>
                <a:ea typeface="Helvetica" charset="0"/>
                <a:cs typeface="Helvetica" charset="0"/>
              </a:rPr>
              <a:t>v</a:t>
            </a:r>
            <a:r>
              <a:rPr lang="en-US" altLang="ko-KR" sz="1600" b="1" spc="-9" dirty="0">
                <a:solidFill>
                  <a:schemeClr val="bg1"/>
                </a:solidFill>
                <a:latin typeface="Helvetica" charset="0"/>
                <a:ea typeface="Helvetica" charset="0"/>
                <a:cs typeface="Helvetica" charset="0"/>
              </a:rPr>
              <a:t>ie</a:t>
            </a:r>
            <a:r>
              <a:rPr lang="en-US" altLang="ko-KR" sz="1600" b="1" spc="23" dirty="0">
                <a:solidFill>
                  <a:schemeClr val="bg1"/>
                </a:solidFill>
                <a:latin typeface="Helvetica" charset="0"/>
                <a:ea typeface="Helvetica" charset="0"/>
                <a:cs typeface="Helvetica" charset="0"/>
              </a:rPr>
              <a:t>w</a:t>
            </a:r>
            <a:r>
              <a:rPr lang="en-US" altLang="ko-KR" sz="1600" b="1" spc="-9" dirty="0">
                <a:solidFill>
                  <a:schemeClr val="bg1"/>
                </a:solidFill>
                <a:latin typeface="Helvetica" charset="0"/>
                <a:ea typeface="Helvetica" charset="0"/>
                <a:cs typeface="Helvetica" charset="0"/>
              </a:rPr>
              <a:t>s</a:t>
            </a:r>
            <a:r>
              <a:rPr lang="en-US" altLang="ko-KR" sz="1600" b="1" spc="9" dirty="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in</a:t>
            </a:r>
            <a:r>
              <a:rPr lang="en-US" altLang="ko-KR" sz="1600" b="1" spc="5" dirty="0">
                <a:solidFill>
                  <a:schemeClr val="bg1"/>
                </a:solidFill>
                <a:latin typeface="Helvetica" charset="0"/>
                <a:ea typeface="Helvetica" charset="0"/>
                <a:cs typeface="Helvetica" charset="0"/>
              </a:rPr>
              <a:t> </a:t>
            </a:r>
            <a:r>
              <a:rPr lang="en-US" altLang="ko-KR" sz="1600" b="1" spc="-37" dirty="0">
                <a:solidFill>
                  <a:schemeClr val="bg1"/>
                </a:solidFill>
                <a:latin typeface="Helvetica" charset="0"/>
                <a:ea typeface="Helvetica" charset="0"/>
                <a:cs typeface="Helvetica" charset="0"/>
              </a:rPr>
              <a:t>W</a:t>
            </a:r>
            <a:r>
              <a:rPr lang="en-US" altLang="ko-KR" sz="1600" b="1" spc="-9" dirty="0">
                <a:solidFill>
                  <a:schemeClr val="bg1"/>
                </a:solidFill>
                <a:latin typeface="Helvetica" charset="0"/>
                <a:ea typeface="Helvetica" charset="0"/>
                <a:cs typeface="Helvetica" charset="0"/>
              </a:rPr>
              <a:t>eb</a:t>
            </a:r>
            <a:r>
              <a:rPr lang="en-US" altLang="ko-KR" sz="1600" b="1" spc="5" dirty="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of</a:t>
            </a:r>
            <a:r>
              <a:rPr lang="en-US" altLang="ko-KR" sz="1600" b="1" dirty="0">
                <a:solidFill>
                  <a:schemeClr val="bg1"/>
                </a:solidFill>
                <a:latin typeface="Helvetica" charset="0"/>
                <a:ea typeface="Helvetica" charset="0"/>
                <a:cs typeface="Helvetica" charset="0"/>
              </a:rPr>
              <a:t> </a:t>
            </a:r>
            <a:r>
              <a:rPr lang="en-US" altLang="ko-KR" sz="1600" b="1" spc="-9" dirty="0" smtClean="0">
                <a:solidFill>
                  <a:schemeClr val="bg1"/>
                </a:solidFill>
                <a:latin typeface="Helvetica" charset="0"/>
                <a:ea typeface="Helvetica" charset="0"/>
                <a:cs typeface="Helvetica" charset="0"/>
              </a:rPr>
              <a:t>Science</a:t>
            </a:r>
            <a:endParaRPr lang="en-US" altLang="ko-KR" sz="1600" dirty="0" smtClean="0">
              <a:ln w="3175">
                <a:solidFill>
                  <a:schemeClr val="bg1">
                    <a:lumMod val="95000"/>
                  </a:schemeClr>
                </a:solidFill>
              </a:ln>
              <a:solidFill>
                <a:schemeClr val="bg1">
                  <a:lumMod val="95000"/>
                </a:schemeClr>
              </a:solidFill>
              <a:latin typeface="Helvetica" charset="0"/>
              <a:ea typeface="Helvetica" charset="0"/>
              <a:cs typeface="Helvetica" charset="0"/>
            </a:endParaRPr>
          </a:p>
        </p:txBody>
      </p:sp>
      <p:sp>
        <p:nvSpPr>
          <p:cNvPr id="7" name="object 5"/>
          <p:cNvSpPr txBox="1"/>
          <p:nvPr/>
        </p:nvSpPr>
        <p:spPr>
          <a:xfrm>
            <a:off x="5175853" y="1594378"/>
            <a:ext cx="2604589" cy="420628"/>
          </a:xfrm>
          <a:prstGeom prst="rect">
            <a:avLst/>
          </a:prstGeom>
        </p:spPr>
        <p:txBody>
          <a:bodyPr vert="horz" wrap="square" lIns="0" tIns="0" rIns="0" bIns="0" rtlCol="0">
            <a:spAutoFit/>
          </a:bodyPr>
          <a:lstStyle/>
          <a:p>
            <a:pPr marL="11723" defTabSz="914400"/>
            <a:r>
              <a:rPr sz="1200" dirty="0">
                <a:solidFill>
                  <a:schemeClr val="bg1"/>
                </a:solidFill>
                <a:latin typeface="Helvetica" charset="0"/>
                <a:ea typeface="Helvetica" charset="0"/>
                <a:cs typeface="Helvetica" charset="0"/>
              </a:rPr>
              <a:t>47,018</a:t>
            </a:r>
            <a:r>
              <a:rPr sz="1200" spc="-37"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papers</a:t>
            </a:r>
            <a:r>
              <a:rPr sz="1200" spc="-28"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x</a:t>
            </a:r>
            <a:r>
              <a:rPr sz="1200" spc="-5"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1,300</a:t>
            </a:r>
            <a:r>
              <a:rPr sz="1200" spc="-28"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a:t>
            </a:r>
            <a:r>
              <a:rPr sz="1200" spc="-18"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a:t>
            </a:r>
            <a:r>
              <a:rPr sz="1200" spc="-9" dirty="0">
                <a:solidFill>
                  <a:schemeClr val="bg1"/>
                </a:solidFill>
                <a:latin typeface="Helvetica" charset="0"/>
                <a:ea typeface="Helvetica" charset="0"/>
                <a:cs typeface="Helvetica" charset="0"/>
              </a:rPr>
              <a:t> </a:t>
            </a:r>
            <a:r>
              <a:rPr sz="1200" b="1" dirty="0">
                <a:solidFill>
                  <a:schemeClr val="bg1"/>
                </a:solidFill>
                <a:latin typeface="Helvetica" charset="0"/>
                <a:ea typeface="Helvetica" charset="0"/>
                <a:cs typeface="Helvetica" charset="0"/>
              </a:rPr>
              <a:t>~</a:t>
            </a:r>
            <a:endParaRPr sz="1200" dirty="0">
              <a:solidFill>
                <a:schemeClr val="bg1"/>
              </a:solidFill>
              <a:latin typeface="Helvetica" charset="0"/>
              <a:ea typeface="Helvetica" charset="0"/>
              <a:cs typeface="Helvetica" charset="0"/>
            </a:endParaRPr>
          </a:p>
          <a:p>
            <a:pPr marL="11723" defTabSz="914400">
              <a:spcBef>
                <a:spcPts val="378"/>
              </a:spcBef>
            </a:pPr>
            <a:r>
              <a:rPr sz="1200" dirty="0">
                <a:solidFill>
                  <a:schemeClr val="bg1"/>
                </a:solidFill>
                <a:latin typeface="Helvetica" charset="0"/>
                <a:ea typeface="Helvetica" charset="0"/>
                <a:cs typeface="Helvetica" charset="0"/>
              </a:rPr>
              <a:t>47,018</a:t>
            </a:r>
            <a:r>
              <a:rPr sz="1200" spc="-37"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papers</a:t>
            </a:r>
            <a:r>
              <a:rPr sz="1200" spc="-28"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x</a:t>
            </a:r>
            <a:r>
              <a:rPr sz="1200" spc="-5"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2,000</a:t>
            </a:r>
            <a:r>
              <a:rPr sz="1200" spc="-28"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a:t>
            </a:r>
            <a:r>
              <a:rPr sz="1200" spc="-18" dirty="0">
                <a:solidFill>
                  <a:schemeClr val="bg1"/>
                </a:solidFill>
                <a:latin typeface="Helvetica" charset="0"/>
                <a:ea typeface="Helvetica" charset="0"/>
                <a:cs typeface="Helvetica" charset="0"/>
              </a:rPr>
              <a:t> </a:t>
            </a:r>
            <a:r>
              <a:rPr sz="1200" dirty="0">
                <a:solidFill>
                  <a:schemeClr val="bg1"/>
                </a:solidFill>
                <a:latin typeface="Helvetica" charset="0"/>
                <a:ea typeface="Helvetica" charset="0"/>
                <a:cs typeface="Helvetica" charset="0"/>
              </a:rPr>
              <a:t>=</a:t>
            </a:r>
            <a:r>
              <a:rPr sz="1200" spc="-9" dirty="0">
                <a:solidFill>
                  <a:schemeClr val="bg1"/>
                </a:solidFill>
                <a:latin typeface="Helvetica" charset="0"/>
                <a:ea typeface="Helvetica" charset="0"/>
                <a:cs typeface="Helvetica" charset="0"/>
              </a:rPr>
              <a:t> </a:t>
            </a:r>
            <a:r>
              <a:rPr sz="1200" b="1" dirty="0">
                <a:solidFill>
                  <a:schemeClr val="bg1"/>
                </a:solidFill>
                <a:latin typeface="Helvetica" charset="0"/>
                <a:ea typeface="Helvetica" charset="0"/>
                <a:cs typeface="Helvetica" charset="0"/>
              </a:rPr>
              <a:t>~</a:t>
            </a:r>
            <a:endParaRPr sz="1200" dirty="0">
              <a:solidFill>
                <a:schemeClr val="bg1"/>
              </a:solidFill>
              <a:latin typeface="Helvetica" charset="0"/>
              <a:ea typeface="Helvetica" charset="0"/>
              <a:cs typeface="Helvetica" charset="0"/>
            </a:endParaRPr>
          </a:p>
        </p:txBody>
      </p:sp>
      <p:sp>
        <p:nvSpPr>
          <p:cNvPr id="8" name="object 6"/>
          <p:cNvSpPr txBox="1"/>
          <p:nvPr/>
        </p:nvSpPr>
        <p:spPr>
          <a:xfrm>
            <a:off x="7165766" y="1600854"/>
            <a:ext cx="927998" cy="420628"/>
          </a:xfrm>
          <a:prstGeom prst="rect">
            <a:avLst/>
          </a:prstGeom>
        </p:spPr>
        <p:txBody>
          <a:bodyPr vert="horz" wrap="square" lIns="0" tIns="0" rIns="0" bIns="0" rtlCol="0">
            <a:spAutoFit/>
          </a:bodyPr>
          <a:lstStyle/>
          <a:p>
            <a:pPr marL="11723" defTabSz="914400"/>
            <a:r>
              <a:rPr sz="1200" b="1" dirty="0">
                <a:solidFill>
                  <a:schemeClr val="bg1"/>
                </a:solidFill>
                <a:latin typeface="Helvetica" charset="0"/>
                <a:ea typeface="Helvetica" charset="0"/>
                <a:cs typeface="Helvetica" charset="0"/>
              </a:rPr>
              <a:t>61.1m</a:t>
            </a:r>
            <a:r>
              <a:rPr sz="1200" b="1" spc="-14" dirty="0">
                <a:solidFill>
                  <a:schemeClr val="bg1"/>
                </a:solidFill>
                <a:latin typeface="Helvetica" charset="0"/>
                <a:ea typeface="Helvetica" charset="0"/>
                <a:cs typeface="Helvetica" charset="0"/>
              </a:rPr>
              <a:t> </a:t>
            </a:r>
            <a:r>
              <a:rPr sz="1200" b="1" dirty="0">
                <a:solidFill>
                  <a:schemeClr val="bg1"/>
                </a:solidFill>
                <a:latin typeface="Helvetica" charset="0"/>
                <a:ea typeface="Helvetica" charset="0"/>
                <a:cs typeface="Helvetica" charset="0"/>
              </a:rPr>
              <a:t>€</a:t>
            </a:r>
            <a:endParaRPr sz="1200" dirty="0">
              <a:solidFill>
                <a:schemeClr val="bg1"/>
              </a:solidFill>
              <a:latin typeface="Helvetica" charset="0"/>
              <a:ea typeface="Helvetica" charset="0"/>
              <a:cs typeface="Helvetica" charset="0"/>
            </a:endParaRPr>
          </a:p>
          <a:p>
            <a:pPr marL="11723" defTabSz="914400">
              <a:spcBef>
                <a:spcPts val="378"/>
              </a:spcBef>
            </a:pPr>
            <a:r>
              <a:rPr sz="1200" b="1" dirty="0">
                <a:solidFill>
                  <a:schemeClr val="bg1"/>
                </a:solidFill>
                <a:latin typeface="Helvetica" charset="0"/>
                <a:ea typeface="Helvetica" charset="0"/>
                <a:cs typeface="Helvetica" charset="0"/>
              </a:rPr>
              <a:t>94.0m</a:t>
            </a:r>
            <a:r>
              <a:rPr sz="1200" b="1" spc="-18" dirty="0">
                <a:solidFill>
                  <a:schemeClr val="bg1"/>
                </a:solidFill>
                <a:latin typeface="Helvetica" charset="0"/>
                <a:ea typeface="Helvetica" charset="0"/>
                <a:cs typeface="Helvetica" charset="0"/>
              </a:rPr>
              <a:t> </a:t>
            </a:r>
            <a:r>
              <a:rPr sz="1200" b="1" dirty="0">
                <a:solidFill>
                  <a:schemeClr val="bg1"/>
                </a:solidFill>
                <a:latin typeface="Helvetica" charset="0"/>
                <a:ea typeface="Helvetica" charset="0"/>
                <a:cs typeface="Helvetica" charset="0"/>
              </a:rPr>
              <a:t>€</a:t>
            </a:r>
            <a:endParaRPr sz="1200" dirty="0">
              <a:solidFill>
                <a:schemeClr val="bg1"/>
              </a:solidFill>
              <a:latin typeface="Helvetica" charset="0"/>
              <a:ea typeface="Helvetica" charset="0"/>
              <a:cs typeface="Helvetica" charset="0"/>
            </a:endParaRPr>
          </a:p>
        </p:txBody>
      </p:sp>
      <p:sp>
        <p:nvSpPr>
          <p:cNvPr id="10" name="object 9"/>
          <p:cNvSpPr/>
          <p:nvPr/>
        </p:nvSpPr>
        <p:spPr>
          <a:xfrm>
            <a:off x="1245882" y="1182027"/>
            <a:ext cx="7073118" cy="0"/>
          </a:xfrm>
          <a:custGeom>
            <a:avLst/>
            <a:gdLst/>
            <a:ahLst/>
            <a:cxnLst/>
            <a:rect l="l" t="t" r="r" b="b"/>
            <a:pathLst>
              <a:path w="7662545">
                <a:moveTo>
                  <a:pt x="0" y="0"/>
                </a:moveTo>
                <a:lnTo>
                  <a:pt x="7662557" y="0"/>
                </a:lnTo>
              </a:path>
            </a:pathLst>
          </a:custGeom>
          <a:ln w="9525">
            <a:solidFill>
              <a:srgbClr val="5F5F5F"/>
            </a:solidFill>
          </a:ln>
        </p:spPr>
        <p:txBody>
          <a:bodyPr wrap="square" lIns="0" tIns="0" rIns="0" bIns="0" rtlCol="0"/>
          <a:lstStyle/>
          <a:p>
            <a:pPr defTabSz="914400"/>
            <a:endParaRPr sz="1662">
              <a:solidFill>
                <a:schemeClr val="bg1"/>
              </a:solidFill>
              <a:latin typeface="Calibri"/>
            </a:endParaRPr>
          </a:p>
        </p:txBody>
      </p:sp>
      <p:grpSp>
        <p:nvGrpSpPr>
          <p:cNvPr id="3" name="그룹 2"/>
          <p:cNvGrpSpPr/>
          <p:nvPr/>
        </p:nvGrpSpPr>
        <p:grpSpPr>
          <a:xfrm>
            <a:off x="1092772" y="2664478"/>
            <a:ext cx="7268260" cy="3565272"/>
            <a:chOff x="257954" y="2670238"/>
            <a:chExt cx="7268260" cy="3565272"/>
          </a:xfrm>
        </p:grpSpPr>
        <p:sp>
          <p:nvSpPr>
            <p:cNvPr id="6" name="object 4"/>
            <p:cNvSpPr txBox="1"/>
            <p:nvPr/>
          </p:nvSpPr>
          <p:spPr>
            <a:xfrm>
              <a:off x="281166" y="2670238"/>
              <a:ext cx="1579098" cy="153888"/>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N</a:t>
              </a:r>
              <a:r>
                <a:rPr sz="1000" spc="-5" dirty="0">
                  <a:solidFill>
                    <a:schemeClr val="bg1"/>
                  </a:solidFill>
                  <a:latin typeface="Helvetica" charset="0"/>
                  <a:ea typeface="Helvetica" charset="0"/>
                  <a:cs typeface="Helvetica" charset="0"/>
                </a:rPr>
                <a:t>u</a:t>
              </a:r>
              <a:r>
                <a:rPr sz="1000" dirty="0">
                  <a:solidFill>
                    <a:schemeClr val="bg1"/>
                  </a:solidFill>
                  <a:latin typeface="Helvetica" charset="0"/>
                  <a:ea typeface="Helvetica" charset="0"/>
                  <a:cs typeface="Helvetica" charset="0"/>
                </a:rPr>
                <a:t>mber</a:t>
              </a:r>
              <a:r>
                <a:rPr sz="1000" spc="-9" dirty="0">
                  <a:solidFill>
                    <a:schemeClr val="bg1"/>
                  </a:solidFill>
                  <a:latin typeface="Helvetica" charset="0"/>
                  <a:ea typeface="Helvetica" charset="0"/>
                  <a:cs typeface="Helvetica" charset="0"/>
                </a:rPr>
                <a:t> </a:t>
              </a:r>
              <a:r>
                <a:rPr sz="1000" spc="-5" dirty="0">
                  <a:solidFill>
                    <a:schemeClr val="bg1"/>
                  </a:solidFill>
                  <a:latin typeface="Helvetica" charset="0"/>
                  <a:ea typeface="Helvetica" charset="0"/>
                  <a:cs typeface="Helvetica" charset="0"/>
                </a:rPr>
                <a:t>o</a:t>
              </a:r>
              <a:r>
                <a:rPr sz="1000" dirty="0">
                  <a:solidFill>
                    <a:schemeClr val="bg1"/>
                  </a:solidFill>
                  <a:latin typeface="Helvetica" charset="0"/>
                  <a:ea typeface="Helvetica" charset="0"/>
                  <a:cs typeface="Helvetica" charset="0"/>
                </a:rPr>
                <a:t>f </a:t>
              </a:r>
              <a:r>
                <a:rPr sz="1000" spc="9" dirty="0">
                  <a:solidFill>
                    <a:schemeClr val="bg1"/>
                  </a:solidFill>
                  <a:latin typeface="Helvetica" charset="0"/>
                  <a:ea typeface="Helvetica" charset="0"/>
                  <a:cs typeface="Helvetica" charset="0"/>
                </a:rPr>
                <a:t> </a:t>
              </a:r>
              <a:r>
                <a:rPr sz="1000" dirty="0">
                  <a:solidFill>
                    <a:schemeClr val="bg1"/>
                  </a:solidFill>
                  <a:latin typeface="Helvetica" charset="0"/>
                  <a:ea typeface="Helvetica" charset="0"/>
                  <a:cs typeface="Helvetica" charset="0"/>
                </a:rPr>
                <a:t>articl</a:t>
              </a:r>
              <a:r>
                <a:rPr sz="1000" spc="5" dirty="0">
                  <a:solidFill>
                    <a:schemeClr val="bg1"/>
                  </a:solidFill>
                  <a:latin typeface="Helvetica" charset="0"/>
                  <a:ea typeface="Helvetica" charset="0"/>
                  <a:cs typeface="Helvetica" charset="0"/>
                </a:rPr>
                <a:t>e</a:t>
              </a:r>
              <a:r>
                <a:rPr sz="1000" dirty="0">
                  <a:solidFill>
                    <a:schemeClr val="bg1"/>
                  </a:solidFill>
                  <a:latin typeface="Helvetica" charset="0"/>
                  <a:ea typeface="Helvetica" charset="0"/>
                  <a:cs typeface="Helvetica" charset="0"/>
                </a:rPr>
                <a:t>s</a:t>
              </a:r>
              <a:r>
                <a:rPr sz="1000" spc="-28" dirty="0">
                  <a:solidFill>
                    <a:schemeClr val="bg1"/>
                  </a:solidFill>
                  <a:latin typeface="Helvetica" charset="0"/>
                  <a:ea typeface="Helvetica" charset="0"/>
                  <a:cs typeface="Helvetica" charset="0"/>
                </a:rPr>
                <a:t> </a:t>
              </a:r>
              <a:r>
                <a:rPr sz="1000" dirty="0">
                  <a:solidFill>
                    <a:schemeClr val="bg1"/>
                  </a:solidFill>
                  <a:latin typeface="Helvetica" charset="0"/>
                  <a:ea typeface="Helvetica" charset="0"/>
                  <a:cs typeface="Helvetica" charset="0"/>
                </a:rPr>
                <a:t>p.a.</a:t>
              </a:r>
              <a:endParaRPr sz="1000">
                <a:solidFill>
                  <a:schemeClr val="bg1"/>
                </a:solidFill>
                <a:latin typeface="Helvetica" charset="0"/>
                <a:ea typeface="Helvetica" charset="0"/>
                <a:cs typeface="Helvetica" charset="0"/>
              </a:endParaRPr>
            </a:p>
          </p:txBody>
        </p:sp>
        <p:sp>
          <p:nvSpPr>
            <p:cNvPr id="12" name="object 11"/>
            <p:cNvSpPr/>
            <p:nvPr/>
          </p:nvSpPr>
          <p:spPr>
            <a:xfrm>
              <a:off x="922840" y="4625283"/>
              <a:ext cx="188742" cy="1175998"/>
            </a:xfrm>
            <a:custGeom>
              <a:avLst/>
              <a:gdLst/>
              <a:ahLst/>
              <a:cxnLst/>
              <a:rect l="l" t="t" r="r" b="b"/>
              <a:pathLst>
                <a:path w="204469" h="1338579">
                  <a:moveTo>
                    <a:pt x="204215" y="0"/>
                  </a:moveTo>
                  <a:lnTo>
                    <a:pt x="0" y="0"/>
                  </a:lnTo>
                  <a:lnTo>
                    <a:pt x="0" y="1338071"/>
                  </a:lnTo>
                  <a:lnTo>
                    <a:pt x="204215" y="1338071"/>
                  </a:lnTo>
                  <a:lnTo>
                    <a:pt x="204215"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3" name="object 12"/>
            <p:cNvSpPr/>
            <p:nvPr/>
          </p:nvSpPr>
          <p:spPr>
            <a:xfrm>
              <a:off x="1582615" y="4519494"/>
              <a:ext cx="188742" cy="1281436"/>
            </a:xfrm>
            <a:custGeom>
              <a:avLst/>
              <a:gdLst/>
              <a:ahLst/>
              <a:cxnLst/>
              <a:rect l="l" t="t" r="r" b="b"/>
              <a:pathLst>
                <a:path w="204469" h="1458595">
                  <a:moveTo>
                    <a:pt x="204216" y="0"/>
                  </a:moveTo>
                  <a:lnTo>
                    <a:pt x="0" y="0"/>
                  </a:lnTo>
                  <a:lnTo>
                    <a:pt x="0" y="1458467"/>
                  </a:lnTo>
                  <a:lnTo>
                    <a:pt x="204216" y="1458467"/>
                  </a:lnTo>
                  <a:lnTo>
                    <a:pt x="204216"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4" name="object 13"/>
            <p:cNvSpPr/>
            <p:nvPr/>
          </p:nvSpPr>
          <p:spPr>
            <a:xfrm>
              <a:off x="2243796" y="4486022"/>
              <a:ext cx="188742" cy="1314909"/>
            </a:xfrm>
            <a:custGeom>
              <a:avLst/>
              <a:gdLst/>
              <a:ahLst/>
              <a:cxnLst/>
              <a:rect l="l" t="t" r="r" b="b"/>
              <a:pathLst>
                <a:path w="204469" h="1496695">
                  <a:moveTo>
                    <a:pt x="204215" y="0"/>
                  </a:moveTo>
                  <a:lnTo>
                    <a:pt x="0" y="0"/>
                  </a:lnTo>
                  <a:lnTo>
                    <a:pt x="0" y="1496567"/>
                  </a:lnTo>
                  <a:lnTo>
                    <a:pt x="204215" y="1496567"/>
                  </a:lnTo>
                  <a:lnTo>
                    <a:pt x="204215"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7" name="object 14"/>
            <p:cNvSpPr/>
            <p:nvPr/>
          </p:nvSpPr>
          <p:spPr>
            <a:xfrm>
              <a:off x="2903571" y="4275819"/>
              <a:ext cx="188742" cy="1525227"/>
            </a:xfrm>
            <a:custGeom>
              <a:avLst/>
              <a:gdLst/>
              <a:ahLst/>
              <a:cxnLst/>
              <a:rect l="l" t="t" r="r" b="b"/>
              <a:pathLst>
                <a:path w="204470" h="1736089">
                  <a:moveTo>
                    <a:pt x="204215" y="0"/>
                  </a:moveTo>
                  <a:lnTo>
                    <a:pt x="0" y="0"/>
                  </a:lnTo>
                  <a:lnTo>
                    <a:pt x="0" y="1735836"/>
                  </a:lnTo>
                  <a:lnTo>
                    <a:pt x="204215" y="1735836"/>
                  </a:lnTo>
                  <a:lnTo>
                    <a:pt x="204215"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8" name="object 15"/>
            <p:cNvSpPr/>
            <p:nvPr/>
          </p:nvSpPr>
          <p:spPr>
            <a:xfrm>
              <a:off x="3563345" y="4124518"/>
              <a:ext cx="188742" cy="1676411"/>
            </a:xfrm>
            <a:custGeom>
              <a:avLst/>
              <a:gdLst/>
              <a:ahLst/>
              <a:cxnLst/>
              <a:rect l="l" t="t" r="r" b="b"/>
              <a:pathLst>
                <a:path w="204470" h="1908175">
                  <a:moveTo>
                    <a:pt x="204216" y="0"/>
                  </a:moveTo>
                  <a:lnTo>
                    <a:pt x="0" y="0"/>
                  </a:lnTo>
                  <a:lnTo>
                    <a:pt x="0" y="1908047"/>
                  </a:lnTo>
                  <a:lnTo>
                    <a:pt x="204216" y="1908047"/>
                  </a:lnTo>
                  <a:lnTo>
                    <a:pt x="204216"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9" name="object 16"/>
            <p:cNvSpPr/>
            <p:nvPr/>
          </p:nvSpPr>
          <p:spPr>
            <a:xfrm>
              <a:off x="4223120" y="3958507"/>
              <a:ext cx="189914" cy="1842658"/>
            </a:xfrm>
            <a:custGeom>
              <a:avLst/>
              <a:gdLst/>
              <a:ahLst/>
              <a:cxnLst/>
              <a:rect l="l" t="t" r="r" b="b"/>
              <a:pathLst>
                <a:path w="205739" h="2097404">
                  <a:moveTo>
                    <a:pt x="205739" y="0"/>
                  </a:moveTo>
                  <a:lnTo>
                    <a:pt x="0" y="0"/>
                  </a:lnTo>
                  <a:lnTo>
                    <a:pt x="0" y="2097024"/>
                  </a:lnTo>
                  <a:lnTo>
                    <a:pt x="205739" y="2097024"/>
                  </a:lnTo>
                  <a:lnTo>
                    <a:pt x="205739"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0" name="object 17"/>
            <p:cNvSpPr/>
            <p:nvPr/>
          </p:nvSpPr>
          <p:spPr>
            <a:xfrm>
              <a:off x="4884303" y="3771060"/>
              <a:ext cx="188742" cy="2030104"/>
            </a:xfrm>
            <a:custGeom>
              <a:avLst/>
              <a:gdLst/>
              <a:ahLst/>
              <a:cxnLst/>
              <a:rect l="l" t="t" r="r" b="b"/>
              <a:pathLst>
                <a:path w="204470" h="2310765">
                  <a:moveTo>
                    <a:pt x="204216" y="0"/>
                  </a:moveTo>
                  <a:lnTo>
                    <a:pt x="0" y="0"/>
                  </a:lnTo>
                  <a:lnTo>
                    <a:pt x="0" y="2310384"/>
                  </a:lnTo>
                  <a:lnTo>
                    <a:pt x="204216" y="2310384"/>
                  </a:lnTo>
                  <a:lnTo>
                    <a:pt x="204216"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1" name="object 18"/>
            <p:cNvSpPr/>
            <p:nvPr/>
          </p:nvSpPr>
          <p:spPr>
            <a:xfrm>
              <a:off x="5544077" y="3587637"/>
              <a:ext cx="188742" cy="2213643"/>
            </a:xfrm>
            <a:custGeom>
              <a:avLst/>
              <a:gdLst/>
              <a:ahLst/>
              <a:cxnLst/>
              <a:rect l="l" t="t" r="r" b="b"/>
              <a:pathLst>
                <a:path w="204470" h="2519679">
                  <a:moveTo>
                    <a:pt x="204215" y="0"/>
                  </a:moveTo>
                  <a:lnTo>
                    <a:pt x="0" y="0"/>
                  </a:lnTo>
                  <a:lnTo>
                    <a:pt x="0" y="2519172"/>
                  </a:lnTo>
                  <a:lnTo>
                    <a:pt x="204215" y="2519172"/>
                  </a:lnTo>
                  <a:lnTo>
                    <a:pt x="204215"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2" name="object 19"/>
            <p:cNvSpPr/>
            <p:nvPr/>
          </p:nvSpPr>
          <p:spPr>
            <a:xfrm>
              <a:off x="6203852" y="3485868"/>
              <a:ext cx="188742" cy="2315177"/>
            </a:xfrm>
            <a:custGeom>
              <a:avLst/>
              <a:gdLst/>
              <a:ahLst/>
              <a:cxnLst/>
              <a:rect l="l" t="t" r="r" b="b"/>
              <a:pathLst>
                <a:path w="204470" h="2635250">
                  <a:moveTo>
                    <a:pt x="204215" y="0"/>
                  </a:moveTo>
                  <a:lnTo>
                    <a:pt x="0" y="0"/>
                  </a:lnTo>
                  <a:lnTo>
                    <a:pt x="0" y="2634996"/>
                  </a:lnTo>
                  <a:lnTo>
                    <a:pt x="204215" y="2634996"/>
                  </a:lnTo>
                  <a:lnTo>
                    <a:pt x="204215"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3" name="object 20"/>
            <p:cNvSpPr/>
            <p:nvPr/>
          </p:nvSpPr>
          <p:spPr>
            <a:xfrm>
              <a:off x="6865033" y="3362697"/>
              <a:ext cx="188742" cy="2438467"/>
            </a:xfrm>
            <a:custGeom>
              <a:avLst/>
              <a:gdLst/>
              <a:ahLst/>
              <a:cxnLst/>
              <a:rect l="l" t="t" r="r" b="b"/>
              <a:pathLst>
                <a:path w="204470" h="2775585">
                  <a:moveTo>
                    <a:pt x="204215" y="0"/>
                  </a:moveTo>
                  <a:lnTo>
                    <a:pt x="0" y="0"/>
                  </a:lnTo>
                  <a:lnTo>
                    <a:pt x="0" y="2775204"/>
                  </a:lnTo>
                  <a:lnTo>
                    <a:pt x="204215" y="2775204"/>
                  </a:lnTo>
                  <a:lnTo>
                    <a:pt x="204215" y="0"/>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4" name="object 21"/>
            <p:cNvSpPr/>
            <p:nvPr/>
          </p:nvSpPr>
          <p:spPr>
            <a:xfrm>
              <a:off x="1111347" y="4776556"/>
              <a:ext cx="188742" cy="1024256"/>
            </a:xfrm>
            <a:custGeom>
              <a:avLst/>
              <a:gdLst/>
              <a:ahLst/>
              <a:cxnLst/>
              <a:rect l="l" t="t" r="r" b="b"/>
              <a:pathLst>
                <a:path w="204469" h="1165860">
                  <a:moveTo>
                    <a:pt x="204215" y="0"/>
                  </a:moveTo>
                  <a:lnTo>
                    <a:pt x="0" y="0"/>
                  </a:lnTo>
                  <a:lnTo>
                    <a:pt x="0" y="1165860"/>
                  </a:lnTo>
                  <a:lnTo>
                    <a:pt x="204215" y="1165860"/>
                  </a:lnTo>
                  <a:lnTo>
                    <a:pt x="204215"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5" name="object 22"/>
            <p:cNvSpPr/>
            <p:nvPr/>
          </p:nvSpPr>
          <p:spPr>
            <a:xfrm>
              <a:off x="1771122" y="4689527"/>
              <a:ext cx="188742" cy="1111285"/>
            </a:xfrm>
            <a:custGeom>
              <a:avLst/>
              <a:gdLst/>
              <a:ahLst/>
              <a:cxnLst/>
              <a:rect l="l" t="t" r="r" b="b"/>
              <a:pathLst>
                <a:path w="204469" h="1264920">
                  <a:moveTo>
                    <a:pt x="204215" y="0"/>
                  </a:moveTo>
                  <a:lnTo>
                    <a:pt x="0" y="0"/>
                  </a:lnTo>
                  <a:lnTo>
                    <a:pt x="0" y="1264919"/>
                  </a:lnTo>
                  <a:lnTo>
                    <a:pt x="204215" y="1264919"/>
                  </a:lnTo>
                  <a:lnTo>
                    <a:pt x="204215"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6" name="object 23"/>
            <p:cNvSpPr/>
            <p:nvPr/>
          </p:nvSpPr>
          <p:spPr>
            <a:xfrm>
              <a:off x="2432303" y="4666772"/>
              <a:ext cx="188742" cy="1134158"/>
            </a:xfrm>
            <a:custGeom>
              <a:avLst/>
              <a:gdLst/>
              <a:ahLst/>
              <a:cxnLst/>
              <a:rect l="l" t="t" r="r" b="b"/>
              <a:pathLst>
                <a:path w="204469" h="1290954">
                  <a:moveTo>
                    <a:pt x="204216" y="0"/>
                  </a:moveTo>
                  <a:lnTo>
                    <a:pt x="0" y="0"/>
                  </a:lnTo>
                  <a:lnTo>
                    <a:pt x="0" y="1290827"/>
                  </a:lnTo>
                  <a:lnTo>
                    <a:pt x="204216" y="1290827"/>
                  </a:lnTo>
                  <a:lnTo>
                    <a:pt x="204216"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7" name="object 24"/>
            <p:cNvSpPr/>
            <p:nvPr/>
          </p:nvSpPr>
          <p:spPr>
            <a:xfrm>
              <a:off x="3092079" y="4476654"/>
              <a:ext cx="188742" cy="1324393"/>
            </a:xfrm>
            <a:custGeom>
              <a:avLst/>
              <a:gdLst/>
              <a:ahLst/>
              <a:cxnLst/>
              <a:rect l="l" t="t" r="r" b="b"/>
              <a:pathLst>
                <a:path w="204470" h="1507489">
                  <a:moveTo>
                    <a:pt x="204215" y="0"/>
                  </a:moveTo>
                  <a:lnTo>
                    <a:pt x="0" y="0"/>
                  </a:lnTo>
                  <a:lnTo>
                    <a:pt x="0" y="1507236"/>
                  </a:lnTo>
                  <a:lnTo>
                    <a:pt x="204215" y="1507236"/>
                  </a:lnTo>
                  <a:lnTo>
                    <a:pt x="204215"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8" name="object 25"/>
            <p:cNvSpPr/>
            <p:nvPr/>
          </p:nvSpPr>
          <p:spPr>
            <a:xfrm>
              <a:off x="3751853" y="4344114"/>
              <a:ext cx="188742" cy="1457167"/>
            </a:xfrm>
            <a:custGeom>
              <a:avLst/>
              <a:gdLst/>
              <a:ahLst/>
              <a:cxnLst/>
              <a:rect l="l" t="t" r="r" b="b"/>
              <a:pathLst>
                <a:path w="204470" h="1658620">
                  <a:moveTo>
                    <a:pt x="204215" y="0"/>
                  </a:moveTo>
                  <a:lnTo>
                    <a:pt x="0" y="0"/>
                  </a:lnTo>
                  <a:lnTo>
                    <a:pt x="0" y="1658112"/>
                  </a:lnTo>
                  <a:lnTo>
                    <a:pt x="204215" y="1658112"/>
                  </a:lnTo>
                  <a:lnTo>
                    <a:pt x="204215"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29" name="object 26"/>
            <p:cNvSpPr/>
            <p:nvPr/>
          </p:nvSpPr>
          <p:spPr>
            <a:xfrm>
              <a:off x="4413035" y="4216919"/>
              <a:ext cx="188742" cy="1584362"/>
            </a:xfrm>
            <a:custGeom>
              <a:avLst/>
              <a:gdLst/>
              <a:ahLst/>
              <a:cxnLst/>
              <a:rect l="l" t="t" r="r" b="b"/>
              <a:pathLst>
                <a:path w="204470" h="1803400">
                  <a:moveTo>
                    <a:pt x="204215" y="0"/>
                  </a:moveTo>
                  <a:lnTo>
                    <a:pt x="0" y="0"/>
                  </a:lnTo>
                  <a:lnTo>
                    <a:pt x="0" y="1802891"/>
                  </a:lnTo>
                  <a:lnTo>
                    <a:pt x="204215" y="1802891"/>
                  </a:lnTo>
                  <a:lnTo>
                    <a:pt x="204215"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30" name="object 27"/>
            <p:cNvSpPr/>
            <p:nvPr/>
          </p:nvSpPr>
          <p:spPr>
            <a:xfrm>
              <a:off x="5072810" y="4064268"/>
              <a:ext cx="188742" cy="1736662"/>
            </a:xfrm>
            <a:custGeom>
              <a:avLst/>
              <a:gdLst/>
              <a:ahLst/>
              <a:cxnLst/>
              <a:rect l="l" t="t" r="r" b="b"/>
              <a:pathLst>
                <a:path w="204470" h="1976754">
                  <a:moveTo>
                    <a:pt x="204215" y="0"/>
                  </a:moveTo>
                  <a:lnTo>
                    <a:pt x="0" y="0"/>
                  </a:lnTo>
                  <a:lnTo>
                    <a:pt x="0" y="1976627"/>
                  </a:lnTo>
                  <a:lnTo>
                    <a:pt x="204215" y="1976627"/>
                  </a:lnTo>
                  <a:lnTo>
                    <a:pt x="204215"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31" name="object 28"/>
            <p:cNvSpPr/>
            <p:nvPr/>
          </p:nvSpPr>
          <p:spPr>
            <a:xfrm>
              <a:off x="5732584" y="3908972"/>
              <a:ext cx="188742" cy="1892309"/>
            </a:xfrm>
            <a:custGeom>
              <a:avLst/>
              <a:gdLst/>
              <a:ahLst/>
              <a:cxnLst/>
              <a:rect l="l" t="t" r="r" b="b"/>
              <a:pathLst>
                <a:path w="204470" h="2153920">
                  <a:moveTo>
                    <a:pt x="204215" y="0"/>
                  </a:moveTo>
                  <a:lnTo>
                    <a:pt x="0" y="0"/>
                  </a:lnTo>
                  <a:lnTo>
                    <a:pt x="0" y="2153412"/>
                  </a:lnTo>
                  <a:lnTo>
                    <a:pt x="204215" y="2153412"/>
                  </a:lnTo>
                  <a:lnTo>
                    <a:pt x="204215"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32" name="object 29"/>
            <p:cNvSpPr/>
            <p:nvPr/>
          </p:nvSpPr>
          <p:spPr>
            <a:xfrm>
              <a:off x="6392359" y="3827289"/>
              <a:ext cx="189914" cy="1973758"/>
            </a:xfrm>
            <a:custGeom>
              <a:avLst/>
              <a:gdLst/>
              <a:ahLst/>
              <a:cxnLst/>
              <a:rect l="l" t="t" r="r" b="b"/>
              <a:pathLst>
                <a:path w="205740" h="2246629">
                  <a:moveTo>
                    <a:pt x="205740" y="0"/>
                  </a:moveTo>
                  <a:lnTo>
                    <a:pt x="0" y="0"/>
                  </a:lnTo>
                  <a:lnTo>
                    <a:pt x="0" y="2246376"/>
                  </a:lnTo>
                  <a:lnTo>
                    <a:pt x="205740" y="2246376"/>
                  </a:lnTo>
                  <a:lnTo>
                    <a:pt x="205740"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33" name="object 30"/>
            <p:cNvSpPr/>
            <p:nvPr/>
          </p:nvSpPr>
          <p:spPr>
            <a:xfrm>
              <a:off x="7053540" y="3713481"/>
              <a:ext cx="188742" cy="2087565"/>
            </a:xfrm>
            <a:custGeom>
              <a:avLst/>
              <a:gdLst/>
              <a:ahLst/>
              <a:cxnLst/>
              <a:rect l="l" t="t" r="r" b="b"/>
              <a:pathLst>
                <a:path w="204470" h="2376170">
                  <a:moveTo>
                    <a:pt x="204216" y="0"/>
                  </a:moveTo>
                  <a:lnTo>
                    <a:pt x="0" y="0"/>
                  </a:lnTo>
                  <a:lnTo>
                    <a:pt x="0" y="2375916"/>
                  </a:lnTo>
                  <a:lnTo>
                    <a:pt x="204216" y="2375916"/>
                  </a:lnTo>
                  <a:lnTo>
                    <a:pt x="204216"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34" name="object 31"/>
            <p:cNvSpPr/>
            <p:nvPr/>
          </p:nvSpPr>
          <p:spPr>
            <a:xfrm>
              <a:off x="780756" y="4879685"/>
              <a:ext cx="0" cy="963564"/>
            </a:xfrm>
            <a:custGeom>
              <a:avLst/>
              <a:gdLst/>
              <a:ahLst/>
              <a:cxnLst/>
              <a:rect l="l" t="t" r="r" b="b"/>
              <a:pathLst>
                <a:path h="3077210">
                  <a:moveTo>
                    <a:pt x="0" y="0"/>
                  </a:moveTo>
                  <a:lnTo>
                    <a:pt x="0" y="3076956"/>
                  </a:lnTo>
                </a:path>
              </a:pathLst>
            </a:custGeom>
            <a:ln w="9143">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35" name="object 32"/>
            <p:cNvSpPr/>
            <p:nvPr/>
          </p:nvSpPr>
          <p:spPr>
            <a:xfrm flipV="1">
              <a:off x="738554" y="5800812"/>
              <a:ext cx="6644639" cy="45719"/>
            </a:xfrm>
            <a:custGeom>
              <a:avLst/>
              <a:gdLst/>
              <a:ahLst/>
              <a:cxnLst/>
              <a:rect l="l" t="t" r="r" b="b"/>
              <a:pathLst>
                <a:path w="7198359">
                  <a:moveTo>
                    <a:pt x="0" y="0"/>
                  </a:moveTo>
                  <a:lnTo>
                    <a:pt x="7197852" y="0"/>
                  </a:lnTo>
                </a:path>
              </a:pathLst>
            </a:custGeom>
            <a:ln w="9143">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36" name="object 33"/>
            <p:cNvSpPr/>
            <p:nvPr/>
          </p:nvSpPr>
          <p:spPr>
            <a:xfrm flipV="1">
              <a:off x="738554" y="5335170"/>
              <a:ext cx="42203" cy="45719"/>
            </a:xfrm>
            <a:custGeom>
              <a:avLst/>
              <a:gdLst/>
              <a:ahLst/>
              <a:cxnLst/>
              <a:rect l="l" t="t" r="r" b="b"/>
              <a:pathLst>
                <a:path w="45719">
                  <a:moveTo>
                    <a:pt x="0" y="0"/>
                  </a:moveTo>
                  <a:lnTo>
                    <a:pt x="45719"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37" name="object 34"/>
            <p:cNvSpPr/>
            <p:nvPr/>
          </p:nvSpPr>
          <p:spPr>
            <a:xfrm flipV="1">
              <a:off x="738554" y="4868123"/>
              <a:ext cx="42203" cy="45719"/>
            </a:xfrm>
            <a:custGeom>
              <a:avLst/>
              <a:gdLst/>
              <a:ahLst/>
              <a:cxnLst/>
              <a:rect l="l" t="t" r="r" b="b"/>
              <a:pathLst>
                <a:path w="45719">
                  <a:moveTo>
                    <a:pt x="0" y="0"/>
                  </a:moveTo>
                  <a:lnTo>
                    <a:pt x="45719"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38" name="object 35"/>
            <p:cNvSpPr/>
            <p:nvPr/>
          </p:nvSpPr>
          <p:spPr>
            <a:xfrm flipV="1">
              <a:off x="738554" y="4401076"/>
              <a:ext cx="42203" cy="45719"/>
            </a:xfrm>
            <a:custGeom>
              <a:avLst/>
              <a:gdLst/>
              <a:ahLst/>
              <a:cxnLst/>
              <a:rect l="l" t="t" r="r" b="b"/>
              <a:pathLst>
                <a:path w="45719">
                  <a:moveTo>
                    <a:pt x="0" y="0"/>
                  </a:moveTo>
                  <a:lnTo>
                    <a:pt x="45719"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39" name="object 36"/>
            <p:cNvSpPr/>
            <p:nvPr/>
          </p:nvSpPr>
          <p:spPr>
            <a:xfrm flipV="1">
              <a:off x="738554" y="3935435"/>
              <a:ext cx="42203" cy="45719"/>
            </a:xfrm>
            <a:custGeom>
              <a:avLst/>
              <a:gdLst/>
              <a:ahLst/>
              <a:cxnLst/>
              <a:rect l="l" t="t" r="r" b="b"/>
              <a:pathLst>
                <a:path w="45719">
                  <a:moveTo>
                    <a:pt x="0" y="0"/>
                  </a:moveTo>
                  <a:lnTo>
                    <a:pt x="45719"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40" name="object 37"/>
            <p:cNvSpPr/>
            <p:nvPr/>
          </p:nvSpPr>
          <p:spPr>
            <a:xfrm flipV="1">
              <a:off x="738554" y="3468387"/>
              <a:ext cx="42203" cy="45719"/>
            </a:xfrm>
            <a:custGeom>
              <a:avLst/>
              <a:gdLst/>
              <a:ahLst/>
              <a:cxnLst/>
              <a:rect l="l" t="t" r="r" b="b"/>
              <a:pathLst>
                <a:path w="45719">
                  <a:moveTo>
                    <a:pt x="0" y="0"/>
                  </a:moveTo>
                  <a:lnTo>
                    <a:pt x="45719"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41" name="object 38"/>
            <p:cNvSpPr/>
            <p:nvPr/>
          </p:nvSpPr>
          <p:spPr>
            <a:xfrm flipV="1">
              <a:off x="738554" y="3002747"/>
              <a:ext cx="42203" cy="45719"/>
            </a:xfrm>
            <a:custGeom>
              <a:avLst/>
              <a:gdLst/>
              <a:ahLst/>
              <a:cxnLst/>
              <a:rect l="l" t="t" r="r" b="b"/>
              <a:pathLst>
                <a:path w="45719">
                  <a:moveTo>
                    <a:pt x="0" y="0"/>
                  </a:moveTo>
                  <a:lnTo>
                    <a:pt x="45719" y="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42" name="object 39"/>
            <p:cNvSpPr/>
            <p:nvPr/>
          </p:nvSpPr>
          <p:spPr>
            <a:xfrm>
              <a:off x="1441938"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43" name="object 40"/>
            <p:cNvSpPr/>
            <p:nvPr/>
          </p:nvSpPr>
          <p:spPr>
            <a:xfrm>
              <a:off x="2101712"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44" name="object 41"/>
            <p:cNvSpPr/>
            <p:nvPr/>
          </p:nvSpPr>
          <p:spPr>
            <a:xfrm>
              <a:off x="2761487"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45" name="object 42"/>
            <p:cNvSpPr/>
            <p:nvPr/>
          </p:nvSpPr>
          <p:spPr>
            <a:xfrm>
              <a:off x="3422669"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46" name="object 43"/>
            <p:cNvSpPr/>
            <p:nvPr/>
          </p:nvSpPr>
          <p:spPr>
            <a:xfrm>
              <a:off x="4082443"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47" name="object 44"/>
            <p:cNvSpPr/>
            <p:nvPr/>
          </p:nvSpPr>
          <p:spPr>
            <a:xfrm>
              <a:off x="4742218"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48" name="object 45"/>
            <p:cNvSpPr/>
            <p:nvPr/>
          </p:nvSpPr>
          <p:spPr>
            <a:xfrm>
              <a:off x="5403401"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49" name="object 46"/>
            <p:cNvSpPr/>
            <p:nvPr/>
          </p:nvSpPr>
          <p:spPr>
            <a:xfrm>
              <a:off x="6063175"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50" name="object 47"/>
            <p:cNvSpPr/>
            <p:nvPr/>
          </p:nvSpPr>
          <p:spPr>
            <a:xfrm>
              <a:off x="6722949"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51" name="object 48"/>
            <p:cNvSpPr/>
            <p:nvPr/>
          </p:nvSpPr>
          <p:spPr>
            <a:xfrm>
              <a:off x="7382725" y="5797297"/>
              <a:ext cx="0" cy="45719"/>
            </a:xfrm>
            <a:custGeom>
              <a:avLst/>
              <a:gdLst/>
              <a:ahLst/>
              <a:cxnLst/>
              <a:rect l="l" t="t" r="r" b="b"/>
              <a:pathLst>
                <a:path h="45720">
                  <a:moveTo>
                    <a:pt x="0" y="0"/>
                  </a:moveTo>
                  <a:lnTo>
                    <a:pt x="0" y="4572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52" name="object 49"/>
            <p:cNvSpPr txBox="1"/>
            <p:nvPr/>
          </p:nvSpPr>
          <p:spPr>
            <a:xfrm>
              <a:off x="888171" y="4463975"/>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26.</a:t>
              </a:r>
              <a:r>
                <a:rPr sz="800" spc="5" dirty="0">
                  <a:solidFill>
                    <a:schemeClr val="bg1"/>
                  </a:solidFill>
                  <a:latin typeface="Helvetica" charset="0"/>
                  <a:ea typeface="Helvetica" charset="0"/>
                  <a:cs typeface="Helvetica" charset="0"/>
                </a:rPr>
                <a:t>4</a:t>
              </a:r>
              <a:r>
                <a:rPr sz="800" dirty="0">
                  <a:solidFill>
                    <a:schemeClr val="bg1"/>
                  </a:solidFill>
                  <a:latin typeface="Helvetica" charset="0"/>
                  <a:ea typeface="Helvetica" charset="0"/>
                  <a:cs typeface="Helvetica" charset="0"/>
                </a:rPr>
                <a:t>87</a:t>
              </a:r>
              <a:endParaRPr sz="800">
                <a:solidFill>
                  <a:schemeClr val="bg1"/>
                </a:solidFill>
                <a:latin typeface="Helvetica" charset="0"/>
                <a:ea typeface="Helvetica" charset="0"/>
                <a:cs typeface="Helvetica" charset="0"/>
              </a:endParaRPr>
            </a:p>
          </p:txBody>
        </p:sp>
        <p:sp>
          <p:nvSpPr>
            <p:cNvPr id="53" name="object 50"/>
            <p:cNvSpPr txBox="1"/>
            <p:nvPr/>
          </p:nvSpPr>
          <p:spPr>
            <a:xfrm>
              <a:off x="1574644" y="4368934"/>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28.</a:t>
              </a:r>
              <a:r>
                <a:rPr sz="800" spc="5" dirty="0">
                  <a:solidFill>
                    <a:schemeClr val="bg1"/>
                  </a:solidFill>
                  <a:latin typeface="Helvetica" charset="0"/>
                  <a:ea typeface="Helvetica" charset="0"/>
                  <a:cs typeface="Helvetica" charset="0"/>
                </a:rPr>
                <a:t>8</a:t>
              </a:r>
              <a:r>
                <a:rPr sz="800" dirty="0">
                  <a:solidFill>
                    <a:schemeClr val="bg1"/>
                  </a:solidFill>
                  <a:latin typeface="Helvetica" charset="0"/>
                  <a:ea typeface="Helvetica" charset="0"/>
                  <a:cs typeface="Helvetica" charset="0"/>
                </a:rPr>
                <a:t>53</a:t>
              </a:r>
              <a:endParaRPr sz="800">
                <a:solidFill>
                  <a:schemeClr val="bg1"/>
                </a:solidFill>
                <a:latin typeface="Helvetica" charset="0"/>
                <a:ea typeface="Helvetica" charset="0"/>
                <a:cs typeface="Helvetica" charset="0"/>
              </a:endParaRPr>
            </a:p>
          </p:txBody>
        </p:sp>
        <p:sp>
          <p:nvSpPr>
            <p:cNvPr id="54" name="object 51"/>
            <p:cNvSpPr txBox="1"/>
            <p:nvPr/>
          </p:nvSpPr>
          <p:spPr>
            <a:xfrm>
              <a:off x="2235354" y="4334092"/>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29.</a:t>
              </a:r>
              <a:r>
                <a:rPr sz="800" spc="5" dirty="0">
                  <a:solidFill>
                    <a:schemeClr val="bg1"/>
                  </a:solidFill>
                  <a:latin typeface="Helvetica" charset="0"/>
                  <a:ea typeface="Helvetica" charset="0"/>
                  <a:cs typeface="Helvetica" charset="0"/>
                </a:rPr>
                <a:t>6</a:t>
              </a:r>
              <a:r>
                <a:rPr sz="800" dirty="0">
                  <a:solidFill>
                    <a:schemeClr val="bg1"/>
                  </a:solidFill>
                  <a:latin typeface="Helvetica" charset="0"/>
                  <a:ea typeface="Helvetica" charset="0"/>
                  <a:cs typeface="Helvetica" charset="0"/>
                </a:rPr>
                <a:t>17</a:t>
              </a:r>
              <a:endParaRPr sz="800">
                <a:solidFill>
                  <a:schemeClr val="bg1"/>
                </a:solidFill>
                <a:latin typeface="Helvetica" charset="0"/>
                <a:ea typeface="Helvetica" charset="0"/>
                <a:cs typeface="Helvetica" charset="0"/>
              </a:endParaRPr>
            </a:p>
          </p:txBody>
        </p:sp>
        <p:sp>
          <p:nvSpPr>
            <p:cNvPr id="55" name="object 52"/>
            <p:cNvSpPr txBox="1"/>
            <p:nvPr/>
          </p:nvSpPr>
          <p:spPr>
            <a:xfrm>
              <a:off x="2862892" y="4124350"/>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34.</a:t>
              </a:r>
              <a:r>
                <a:rPr sz="800" spc="5" dirty="0">
                  <a:solidFill>
                    <a:schemeClr val="bg1"/>
                  </a:solidFill>
                  <a:latin typeface="Helvetica" charset="0"/>
                  <a:ea typeface="Helvetica" charset="0"/>
                  <a:cs typeface="Helvetica" charset="0"/>
                </a:rPr>
                <a:t>3</a:t>
              </a:r>
              <a:r>
                <a:rPr sz="800" dirty="0">
                  <a:solidFill>
                    <a:schemeClr val="bg1"/>
                  </a:solidFill>
                  <a:latin typeface="Helvetica" charset="0"/>
                  <a:ea typeface="Helvetica" charset="0"/>
                  <a:cs typeface="Helvetica" charset="0"/>
                </a:rPr>
                <a:t>56</a:t>
              </a:r>
              <a:endParaRPr sz="800">
                <a:solidFill>
                  <a:schemeClr val="bg1"/>
                </a:solidFill>
                <a:latin typeface="Helvetica" charset="0"/>
                <a:ea typeface="Helvetica" charset="0"/>
                <a:cs typeface="Helvetica" charset="0"/>
              </a:endParaRPr>
            </a:p>
          </p:txBody>
        </p:sp>
        <p:sp>
          <p:nvSpPr>
            <p:cNvPr id="56" name="object 53"/>
            <p:cNvSpPr txBox="1"/>
            <p:nvPr/>
          </p:nvSpPr>
          <p:spPr>
            <a:xfrm>
              <a:off x="3529701" y="3968442"/>
              <a:ext cx="457200" cy="123111"/>
            </a:xfrm>
            <a:prstGeom prst="rect">
              <a:avLst/>
            </a:prstGeom>
          </p:spPr>
          <p:txBody>
            <a:bodyPr vert="horz" wrap="square" lIns="0" tIns="0" rIns="0" bIns="0" rtlCol="0">
              <a:spAutoFit/>
            </a:bodyPr>
            <a:lstStyle/>
            <a:p>
              <a:pPr marL="11723" defTabSz="914400"/>
              <a:r>
                <a:rPr sz="800" spc="5" dirty="0">
                  <a:solidFill>
                    <a:schemeClr val="bg1"/>
                  </a:solidFill>
                  <a:latin typeface="Helvetica" charset="0"/>
                  <a:ea typeface="Helvetica" charset="0"/>
                  <a:cs typeface="Helvetica" charset="0"/>
                </a:rPr>
                <a:t>37</a:t>
              </a:r>
              <a:r>
                <a:rPr sz="800" dirty="0">
                  <a:solidFill>
                    <a:schemeClr val="bg1"/>
                  </a:solidFill>
                  <a:latin typeface="Helvetica" charset="0"/>
                  <a:ea typeface="Helvetica" charset="0"/>
                  <a:cs typeface="Helvetica" charset="0"/>
                </a:rPr>
                <a:t>.</a:t>
              </a:r>
              <a:r>
                <a:rPr sz="800" spc="5" dirty="0">
                  <a:solidFill>
                    <a:schemeClr val="bg1"/>
                  </a:solidFill>
                  <a:latin typeface="Helvetica" charset="0"/>
                  <a:ea typeface="Helvetica" charset="0"/>
                  <a:cs typeface="Helvetica" charset="0"/>
                </a:rPr>
                <a:t>75</a:t>
              </a:r>
              <a:r>
                <a:rPr sz="800" dirty="0">
                  <a:solidFill>
                    <a:schemeClr val="bg1"/>
                  </a:solidFill>
                  <a:latin typeface="Helvetica" charset="0"/>
                  <a:ea typeface="Helvetica" charset="0"/>
                  <a:cs typeface="Helvetica" charset="0"/>
                </a:rPr>
                <a:t>7</a:t>
              </a:r>
              <a:endParaRPr sz="800">
                <a:solidFill>
                  <a:schemeClr val="bg1"/>
                </a:solidFill>
                <a:latin typeface="Helvetica" charset="0"/>
                <a:ea typeface="Helvetica" charset="0"/>
                <a:cs typeface="Helvetica" charset="0"/>
              </a:endParaRPr>
            </a:p>
          </p:txBody>
        </p:sp>
        <p:sp>
          <p:nvSpPr>
            <p:cNvPr id="57" name="object 54"/>
            <p:cNvSpPr txBox="1"/>
            <p:nvPr/>
          </p:nvSpPr>
          <p:spPr>
            <a:xfrm>
              <a:off x="4191235" y="3795536"/>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41.</a:t>
              </a:r>
              <a:r>
                <a:rPr sz="800" spc="5" dirty="0">
                  <a:solidFill>
                    <a:schemeClr val="bg1"/>
                  </a:solidFill>
                  <a:latin typeface="Helvetica" charset="0"/>
                  <a:ea typeface="Helvetica" charset="0"/>
                  <a:cs typeface="Helvetica" charset="0"/>
                </a:rPr>
                <a:t>4</a:t>
              </a:r>
              <a:r>
                <a:rPr sz="800" dirty="0">
                  <a:solidFill>
                    <a:schemeClr val="bg1"/>
                  </a:solidFill>
                  <a:latin typeface="Helvetica" charset="0"/>
                  <a:ea typeface="Helvetica" charset="0"/>
                  <a:cs typeface="Helvetica" charset="0"/>
                </a:rPr>
                <a:t>99</a:t>
              </a:r>
              <a:endParaRPr sz="800">
                <a:solidFill>
                  <a:schemeClr val="bg1"/>
                </a:solidFill>
                <a:latin typeface="Helvetica" charset="0"/>
                <a:ea typeface="Helvetica" charset="0"/>
                <a:cs typeface="Helvetica" charset="0"/>
              </a:endParaRPr>
            </a:p>
          </p:txBody>
        </p:sp>
        <p:sp>
          <p:nvSpPr>
            <p:cNvPr id="58" name="object 55"/>
            <p:cNvSpPr txBox="1"/>
            <p:nvPr/>
          </p:nvSpPr>
          <p:spPr>
            <a:xfrm>
              <a:off x="4865194" y="3620022"/>
              <a:ext cx="448993"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45.</a:t>
              </a:r>
              <a:r>
                <a:rPr sz="800" spc="5" dirty="0">
                  <a:solidFill>
                    <a:schemeClr val="bg1"/>
                  </a:solidFill>
                  <a:latin typeface="Helvetica" charset="0"/>
                  <a:ea typeface="Helvetica" charset="0"/>
                  <a:cs typeface="Helvetica" charset="0"/>
                </a:rPr>
                <a:t>7</a:t>
              </a:r>
              <a:r>
                <a:rPr sz="800" spc="-55" dirty="0">
                  <a:solidFill>
                    <a:schemeClr val="bg1"/>
                  </a:solidFill>
                  <a:latin typeface="Helvetica" charset="0"/>
                  <a:ea typeface="Helvetica" charset="0"/>
                  <a:cs typeface="Helvetica" charset="0"/>
                </a:rPr>
                <a:t>1</a:t>
              </a:r>
              <a:r>
                <a:rPr sz="800" dirty="0">
                  <a:solidFill>
                    <a:schemeClr val="bg1"/>
                  </a:solidFill>
                  <a:latin typeface="Helvetica" charset="0"/>
                  <a:ea typeface="Helvetica" charset="0"/>
                  <a:cs typeface="Helvetica" charset="0"/>
                </a:rPr>
                <a:t>1</a:t>
              </a:r>
              <a:endParaRPr sz="800">
                <a:solidFill>
                  <a:schemeClr val="bg1"/>
                </a:solidFill>
                <a:latin typeface="Helvetica" charset="0"/>
                <a:ea typeface="Helvetica" charset="0"/>
                <a:cs typeface="Helvetica" charset="0"/>
              </a:endParaRPr>
            </a:p>
          </p:txBody>
        </p:sp>
        <p:sp>
          <p:nvSpPr>
            <p:cNvPr id="59" name="object 56"/>
            <p:cNvSpPr txBox="1"/>
            <p:nvPr/>
          </p:nvSpPr>
          <p:spPr>
            <a:xfrm>
              <a:off x="5531181" y="3442845"/>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49.</a:t>
              </a:r>
              <a:r>
                <a:rPr sz="800" spc="5" dirty="0">
                  <a:solidFill>
                    <a:schemeClr val="bg1"/>
                  </a:solidFill>
                  <a:latin typeface="Helvetica" charset="0"/>
                  <a:ea typeface="Helvetica" charset="0"/>
                  <a:cs typeface="Helvetica" charset="0"/>
                </a:rPr>
                <a:t>8</a:t>
              </a:r>
              <a:r>
                <a:rPr sz="800" dirty="0">
                  <a:solidFill>
                    <a:schemeClr val="bg1"/>
                  </a:solidFill>
                  <a:latin typeface="Helvetica" charset="0"/>
                  <a:ea typeface="Helvetica" charset="0"/>
                  <a:cs typeface="Helvetica" charset="0"/>
                </a:rPr>
                <a:t>69</a:t>
              </a:r>
              <a:endParaRPr sz="800">
                <a:solidFill>
                  <a:schemeClr val="bg1"/>
                </a:solidFill>
                <a:latin typeface="Helvetica" charset="0"/>
                <a:ea typeface="Helvetica" charset="0"/>
                <a:cs typeface="Helvetica" charset="0"/>
              </a:endParaRPr>
            </a:p>
          </p:txBody>
        </p:sp>
        <p:sp>
          <p:nvSpPr>
            <p:cNvPr id="60" name="object 57"/>
            <p:cNvSpPr txBox="1"/>
            <p:nvPr/>
          </p:nvSpPr>
          <p:spPr>
            <a:xfrm>
              <a:off x="6162938" y="3328498"/>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5</a:t>
              </a:r>
              <a:r>
                <a:rPr sz="800" spc="5" dirty="0">
                  <a:solidFill>
                    <a:schemeClr val="bg1"/>
                  </a:solidFill>
                  <a:latin typeface="Helvetica" charset="0"/>
                  <a:ea typeface="Helvetica" charset="0"/>
                  <a:cs typeface="Helvetica" charset="0"/>
                </a:rPr>
                <a:t>2</a:t>
              </a:r>
              <a:r>
                <a:rPr sz="800" dirty="0">
                  <a:solidFill>
                    <a:schemeClr val="bg1"/>
                  </a:solidFill>
                  <a:latin typeface="Helvetica" charset="0"/>
                  <a:ea typeface="Helvetica" charset="0"/>
                  <a:cs typeface="Helvetica" charset="0"/>
                </a:rPr>
                <a:t>.156</a:t>
              </a:r>
              <a:endParaRPr sz="800">
                <a:solidFill>
                  <a:schemeClr val="bg1"/>
                </a:solidFill>
                <a:latin typeface="Helvetica" charset="0"/>
                <a:ea typeface="Helvetica" charset="0"/>
                <a:cs typeface="Helvetica" charset="0"/>
              </a:endParaRPr>
            </a:p>
          </p:txBody>
        </p:sp>
        <p:sp>
          <p:nvSpPr>
            <p:cNvPr id="61" name="object 58"/>
            <p:cNvSpPr txBox="1"/>
            <p:nvPr/>
          </p:nvSpPr>
          <p:spPr>
            <a:xfrm>
              <a:off x="6824353" y="3176273"/>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54.</a:t>
              </a:r>
              <a:r>
                <a:rPr sz="800" spc="5" dirty="0">
                  <a:solidFill>
                    <a:schemeClr val="bg1"/>
                  </a:solidFill>
                  <a:latin typeface="Helvetica" charset="0"/>
                  <a:ea typeface="Helvetica" charset="0"/>
                  <a:cs typeface="Helvetica" charset="0"/>
                </a:rPr>
                <a:t>9</a:t>
              </a:r>
              <a:r>
                <a:rPr sz="800" dirty="0">
                  <a:solidFill>
                    <a:schemeClr val="bg1"/>
                  </a:solidFill>
                  <a:latin typeface="Helvetica" charset="0"/>
                  <a:ea typeface="Helvetica" charset="0"/>
                  <a:cs typeface="Helvetica" charset="0"/>
                </a:rPr>
                <a:t>17</a:t>
              </a:r>
              <a:endParaRPr sz="800">
                <a:solidFill>
                  <a:schemeClr val="bg1"/>
                </a:solidFill>
                <a:latin typeface="Helvetica" charset="0"/>
                <a:ea typeface="Helvetica" charset="0"/>
                <a:cs typeface="Helvetica" charset="0"/>
              </a:endParaRPr>
            </a:p>
          </p:txBody>
        </p:sp>
        <p:sp>
          <p:nvSpPr>
            <p:cNvPr id="62" name="object 59"/>
            <p:cNvSpPr txBox="1"/>
            <p:nvPr/>
          </p:nvSpPr>
          <p:spPr>
            <a:xfrm>
              <a:off x="1116445" y="4639364"/>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23.</a:t>
              </a:r>
              <a:r>
                <a:rPr sz="800" spc="5"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69</a:t>
              </a:r>
              <a:endParaRPr sz="800">
                <a:solidFill>
                  <a:schemeClr val="bg1"/>
                </a:solidFill>
                <a:latin typeface="Helvetica" charset="0"/>
                <a:ea typeface="Helvetica" charset="0"/>
                <a:cs typeface="Helvetica" charset="0"/>
              </a:endParaRPr>
            </a:p>
          </p:txBody>
        </p:sp>
        <p:sp>
          <p:nvSpPr>
            <p:cNvPr id="63" name="object 60"/>
            <p:cNvSpPr txBox="1"/>
            <p:nvPr/>
          </p:nvSpPr>
          <p:spPr>
            <a:xfrm>
              <a:off x="1768028" y="4550134"/>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25.</a:t>
              </a:r>
              <a:r>
                <a:rPr sz="800" spc="5"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44</a:t>
              </a:r>
              <a:endParaRPr sz="800">
                <a:solidFill>
                  <a:schemeClr val="bg1"/>
                </a:solidFill>
                <a:latin typeface="Helvetica" charset="0"/>
                <a:ea typeface="Helvetica" charset="0"/>
                <a:cs typeface="Helvetica" charset="0"/>
              </a:endParaRPr>
            </a:p>
          </p:txBody>
        </p:sp>
        <p:sp>
          <p:nvSpPr>
            <p:cNvPr id="64" name="object 61"/>
            <p:cNvSpPr txBox="1"/>
            <p:nvPr/>
          </p:nvSpPr>
          <p:spPr>
            <a:xfrm>
              <a:off x="2437401" y="4522296"/>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25.</a:t>
              </a:r>
              <a:r>
                <a:rPr sz="800" spc="5" dirty="0">
                  <a:solidFill>
                    <a:schemeClr val="bg1"/>
                  </a:solidFill>
                  <a:latin typeface="Helvetica" charset="0"/>
                  <a:ea typeface="Helvetica" charset="0"/>
                  <a:cs typeface="Helvetica" charset="0"/>
                </a:rPr>
                <a:t>5</a:t>
              </a:r>
              <a:r>
                <a:rPr sz="800" dirty="0">
                  <a:solidFill>
                    <a:schemeClr val="bg1"/>
                  </a:solidFill>
                  <a:latin typeface="Helvetica" charset="0"/>
                  <a:ea typeface="Helvetica" charset="0"/>
                  <a:cs typeface="Helvetica" charset="0"/>
                </a:rPr>
                <a:t>61</a:t>
              </a:r>
              <a:endParaRPr sz="800">
                <a:solidFill>
                  <a:schemeClr val="bg1"/>
                </a:solidFill>
                <a:latin typeface="Helvetica" charset="0"/>
                <a:ea typeface="Helvetica" charset="0"/>
                <a:cs typeface="Helvetica" charset="0"/>
              </a:endParaRPr>
            </a:p>
          </p:txBody>
        </p:sp>
        <p:sp>
          <p:nvSpPr>
            <p:cNvPr id="65" name="object 62"/>
            <p:cNvSpPr txBox="1"/>
            <p:nvPr/>
          </p:nvSpPr>
          <p:spPr>
            <a:xfrm>
              <a:off x="3105852" y="4317323"/>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29.</a:t>
              </a:r>
              <a:r>
                <a:rPr sz="800" spc="5" dirty="0">
                  <a:solidFill>
                    <a:schemeClr val="bg1"/>
                  </a:solidFill>
                  <a:latin typeface="Helvetica" charset="0"/>
                  <a:ea typeface="Helvetica" charset="0"/>
                  <a:cs typeface="Helvetica" charset="0"/>
                </a:rPr>
                <a:t>8</a:t>
              </a:r>
              <a:r>
                <a:rPr sz="800" dirty="0">
                  <a:solidFill>
                    <a:schemeClr val="bg1"/>
                  </a:solidFill>
                  <a:latin typeface="Helvetica" charset="0"/>
                  <a:ea typeface="Helvetica" charset="0"/>
                  <a:cs typeface="Helvetica" charset="0"/>
                </a:rPr>
                <a:t>34</a:t>
              </a:r>
              <a:endParaRPr sz="800">
                <a:solidFill>
                  <a:schemeClr val="bg1"/>
                </a:solidFill>
                <a:latin typeface="Helvetica" charset="0"/>
                <a:ea typeface="Helvetica" charset="0"/>
                <a:cs typeface="Helvetica" charset="0"/>
              </a:endParaRPr>
            </a:p>
          </p:txBody>
        </p:sp>
        <p:sp>
          <p:nvSpPr>
            <p:cNvPr id="66" name="object 63"/>
            <p:cNvSpPr txBox="1"/>
            <p:nvPr/>
          </p:nvSpPr>
          <p:spPr>
            <a:xfrm>
              <a:off x="3749744" y="4177601"/>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32.</a:t>
              </a:r>
              <a:r>
                <a:rPr sz="800" spc="5" dirty="0">
                  <a:solidFill>
                    <a:schemeClr val="bg1"/>
                  </a:solidFill>
                  <a:latin typeface="Helvetica" charset="0"/>
                  <a:ea typeface="Helvetica" charset="0"/>
                  <a:cs typeface="Helvetica" charset="0"/>
                </a:rPr>
                <a:t>8</a:t>
              </a:r>
              <a:r>
                <a:rPr sz="800" dirty="0">
                  <a:solidFill>
                    <a:schemeClr val="bg1"/>
                  </a:solidFill>
                  <a:latin typeface="Helvetica" charset="0"/>
                  <a:ea typeface="Helvetica" charset="0"/>
                  <a:cs typeface="Helvetica" charset="0"/>
                </a:rPr>
                <a:t>13</a:t>
              </a:r>
              <a:endParaRPr sz="800">
                <a:solidFill>
                  <a:schemeClr val="bg1"/>
                </a:solidFill>
                <a:latin typeface="Helvetica" charset="0"/>
                <a:ea typeface="Helvetica" charset="0"/>
                <a:cs typeface="Helvetica" charset="0"/>
              </a:endParaRPr>
            </a:p>
          </p:txBody>
        </p:sp>
        <p:sp>
          <p:nvSpPr>
            <p:cNvPr id="67" name="object 64"/>
            <p:cNvSpPr txBox="1"/>
            <p:nvPr/>
          </p:nvSpPr>
          <p:spPr>
            <a:xfrm>
              <a:off x="4410927" y="4049294"/>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35.</a:t>
              </a:r>
              <a:r>
                <a:rPr sz="800" spc="5" dirty="0">
                  <a:solidFill>
                    <a:schemeClr val="bg1"/>
                  </a:solidFill>
                  <a:latin typeface="Helvetica" charset="0"/>
                  <a:ea typeface="Helvetica" charset="0"/>
                  <a:cs typeface="Helvetica" charset="0"/>
                </a:rPr>
                <a:t>6</a:t>
              </a:r>
              <a:r>
                <a:rPr sz="800" dirty="0">
                  <a:solidFill>
                    <a:schemeClr val="bg1"/>
                  </a:solidFill>
                  <a:latin typeface="Helvetica" charset="0"/>
                  <a:ea typeface="Helvetica" charset="0"/>
                  <a:cs typeface="Helvetica" charset="0"/>
                </a:rPr>
                <a:t>96</a:t>
              </a:r>
              <a:endParaRPr sz="800">
                <a:solidFill>
                  <a:schemeClr val="bg1"/>
                </a:solidFill>
                <a:latin typeface="Helvetica" charset="0"/>
                <a:ea typeface="Helvetica" charset="0"/>
                <a:cs typeface="Helvetica" charset="0"/>
              </a:endParaRPr>
            </a:p>
          </p:txBody>
        </p:sp>
        <p:sp>
          <p:nvSpPr>
            <p:cNvPr id="68" name="object 65"/>
            <p:cNvSpPr txBox="1"/>
            <p:nvPr/>
          </p:nvSpPr>
          <p:spPr>
            <a:xfrm>
              <a:off x="5078085" y="3896738"/>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39.</a:t>
              </a:r>
              <a:r>
                <a:rPr sz="800" spc="5" dirty="0">
                  <a:solidFill>
                    <a:schemeClr val="bg1"/>
                  </a:solidFill>
                  <a:latin typeface="Helvetica" charset="0"/>
                  <a:ea typeface="Helvetica" charset="0"/>
                  <a:cs typeface="Helvetica" charset="0"/>
                </a:rPr>
                <a:t>1</a:t>
              </a:r>
              <a:r>
                <a:rPr sz="800" dirty="0">
                  <a:solidFill>
                    <a:schemeClr val="bg1"/>
                  </a:solidFill>
                  <a:latin typeface="Helvetica" charset="0"/>
                  <a:ea typeface="Helvetica" charset="0"/>
                  <a:cs typeface="Helvetica" charset="0"/>
                </a:rPr>
                <a:t>30</a:t>
              </a:r>
              <a:endParaRPr sz="800">
                <a:solidFill>
                  <a:schemeClr val="bg1"/>
                </a:solidFill>
                <a:latin typeface="Helvetica" charset="0"/>
                <a:ea typeface="Helvetica" charset="0"/>
                <a:cs typeface="Helvetica" charset="0"/>
              </a:endParaRPr>
            </a:p>
          </p:txBody>
        </p:sp>
        <p:sp>
          <p:nvSpPr>
            <p:cNvPr id="69" name="object 66"/>
            <p:cNvSpPr txBox="1"/>
            <p:nvPr/>
          </p:nvSpPr>
          <p:spPr>
            <a:xfrm>
              <a:off x="5716758" y="3748546"/>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42.</a:t>
              </a:r>
              <a:r>
                <a:rPr sz="800" spc="5" dirty="0">
                  <a:solidFill>
                    <a:schemeClr val="bg1"/>
                  </a:solidFill>
                  <a:latin typeface="Helvetica" charset="0"/>
                  <a:ea typeface="Helvetica" charset="0"/>
                  <a:cs typeface="Helvetica" charset="0"/>
                </a:rPr>
                <a:t>6</a:t>
              </a:r>
              <a:r>
                <a:rPr sz="800" dirty="0">
                  <a:solidFill>
                    <a:schemeClr val="bg1"/>
                  </a:solidFill>
                  <a:latin typeface="Helvetica" charset="0"/>
                  <a:ea typeface="Helvetica" charset="0"/>
                  <a:cs typeface="Helvetica" charset="0"/>
                </a:rPr>
                <a:t>03</a:t>
              </a:r>
              <a:endParaRPr sz="800">
                <a:solidFill>
                  <a:schemeClr val="bg1"/>
                </a:solidFill>
                <a:latin typeface="Helvetica" charset="0"/>
                <a:ea typeface="Helvetica" charset="0"/>
                <a:cs typeface="Helvetica" charset="0"/>
              </a:endParaRPr>
            </a:p>
          </p:txBody>
        </p:sp>
        <p:sp>
          <p:nvSpPr>
            <p:cNvPr id="70" name="object 67"/>
            <p:cNvSpPr txBox="1"/>
            <p:nvPr/>
          </p:nvSpPr>
          <p:spPr>
            <a:xfrm>
              <a:off x="6390952" y="3672425"/>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44.</a:t>
              </a:r>
              <a:r>
                <a:rPr sz="800" spc="5" dirty="0">
                  <a:solidFill>
                    <a:schemeClr val="bg1"/>
                  </a:solidFill>
                  <a:latin typeface="Helvetica" charset="0"/>
                  <a:ea typeface="Helvetica" charset="0"/>
                  <a:cs typeface="Helvetica" charset="0"/>
                </a:rPr>
                <a:t>4</a:t>
              </a:r>
              <a:r>
                <a:rPr sz="800" dirty="0">
                  <a:solidFill>
                    <a:schemeClr val="bg1"/>
                  </a:solidFill>
                  <a:latin typeface="Helvetica" charset="0"/>
                  <a:ea typeface="Helvetica" charset="0"/>
                  <a:cs typeface="Helvetica" charset="0"/>
                </a:rPr>
                <a:t>60</a:t>
              </a:r>
              <a:endParaRPr sz="800">
                <a:solidFill>
                  <a:schemeClr val="bg1"/>
                </a:solidFill>
                <a:latin typeface="Helvetica" charset="0"/>
                <a:ea typeface="Helvetica" charset="0"/>
                <a:cs typeface="Helvetica" charset="0"/>
              </a:endParaRPr>
            </a:p>
          </p:txBody>
        </p:sp>
        <p:sp>
          <p:nvSpPr>
            <p:cNvPr id="71" name="object 68"/>
            <p:cNvSpPr txBox="1"/>
            <p:nvPr/>
          </p:nvSpPr>
          <p:spPr>
            <a:xfrm>
              <a:off x="7070186" y="3544418"/>
              <a:ext cx="456028"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47.</a:t>
              </a:r>
              <a:r>
                <a:rPr sz="800" spc="5"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18</a:t>
              </a:r>
              <a:endParaRPr sz="800">
                <a:solidFill>
                  <a:schemeClr val="bg1"/>
                </a:solidFill>
                <a:latin typeface="Helvetica" charset="0"/>
                <a:ea typeface="Helvetica" charset="0"/>
                <a:cs typeface="Helvetica" charset="0"/>
              </a:endParaRPr>
            </a:p>
          </p:txBody>
        </p:sp>
        <p:sp>
          <p:nvSpPr>
            <p:cNvPr id="72" name="object 69"/>
            <p:cNvSpPr txBox="1"/>
            <p:nvPr/>
          </p:nvSpPr>
          <p:spPr>
            <a:xfrm>
              <a:off x="270704" y="5046508"/>
              <a:ext cx="415583"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2</a:t>
              </a:r>
              <a:r>
                <a:rPr sz="800" spc="-5"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0</a:t>
              </a:r>
              <a:r>
                <a:rPr sz="800" spc="5"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0</a:t>
              </a:r>
            </a:p>
          </p:txBody>
        </p:sp>
        <p:sp>
          <p:nvSpPr>
            <p:cNvPr id="73" name="object 70"/>
            <p:cNvSpPr txBox="1"/>
            <p:nvPr/>
          </p:nvSpPr>
          <p:spPr>
            <a:xfrm>
              <a:off x="270704" y="4628523"/>
              <a:ext cx="414997"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3</a:t>
              </a:r>
              <a:r>
                <a:rPr sz="800" spc="-9"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000</a:t>
              </a:r>
            </a:p>
          </p:txBody>
        </p:sp>
        <p:sp>
          <p:nvSpPr>
            <p:cNvPr id="74" name="object 71"/>
            <p:cNvSpPr txBox="1"/>
            <p:nvPr/>
          </p:nvSpPr>
          <p:spPr>
            <a:xfrm>
              <a:off x="270332" y="4162213"/>
              <a:ext cx="414997"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4</a:t>
              </a:r>
              <a:r>
                <a:rPr sz="800" spc="-9"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000</a:t>
              </a:r>
            </a:p>
          </p:txBody>
        </p:sp>
        <p:sp>
          <p:nvSpPr>
            <p:cNvPr id="75" name="object 72"/>
            <p:cNvSpPr txBox="1"/>
            <p:nvPr/>
          </p:nvSpPr>
          <p:spPr>
            <a:xfrm>
              <a:off x="257954" y="3658315"/>
              <a:ext cx="414997"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5</a:t>
              </a:r>
              <a:r>
                <a:rPr sz="800" spc="-9"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000</a:t>
              </a:r>
            </a:p>
          </p:txBody>
        </p:sp>
        <p:sp>
          <p:nvSpPr>
            <p:cNvPr id="76" name="object 73"/>
            <p:cNvSpPr txBox="1"/>
            <p:nvPr/>
          </p:nvSpPr>
          <p:spPr>
            <a:xfrm>
              <a:off x="270332" y="3205832"/>
              <a:ext cx="414997"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6</a:t>
              </a:r>
              <a:r>
                <a:rPr sz="800" spc="-9"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000</a:t>
              </a:r>
            </a:p>
          </p:txBody>
        </p:sp>
        <p:sp>
          <p:nvSpPr>
            <p:cNvPr id="77" name="object 74"/>
            <p:cNvSpPr/>
            <p:nvPr/>
          </p:nvSpPr>
          <p:spPr>
            <a:xfrm>
              <a:off x="875711" y="3295726"/>
              <a:ext cx="70338" cy="68619"/>
            </a:xfrm>
            <a:custGeom>
              <a:avLst/>
              <a:gdLst/>
              <a:ahLst/>
              <a:cxnLst/>
              <a:rect l="l" t="t" r="r" b="b"/>
              <a:pathLst>
                <a:path w="76200" h="78104">
                  <a:moveTo>
                    <a:pt x="0" y="77724"/>
                  </a:moveTo>
                  <a:lnTo>
                    <a:pt x="76200" y="77724"/>
                  </a:lnTo>
                  <a:lnTo>
                    <a:pt x="76200" y="0"/>
                  </a:lnTo>
                  <a:lnTo>
                    <a:pt x="0" y="0"/>
                  </a:lnTo>
                  <a:lnTo>
                    <a:pt x="0" y="77724"/>
                  </a:lnTo>
                  <a:close/>
                </a:path>
              </a:pathLst>
            </a:custGeom>
            <a:solidFill>
              <a:srgbClr val="7E7E7E"/>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78" name="object 75"/>
            <p:cNvSpPr/>
            <p:nvPr/>
          </p:nvSpPr>
          <p:spPr>
            <a:xfrm>
              <a:off x="875711" y="3522132"/>
              <a:ext cx="70338" cy="66944"/>
            </a:xfrm>
            <a:custGeom>
              <a:avLst/>
              <a:gdLst/>
              <a:ahLst/>
              <a:cxnLst/>
              <a:rect l="l" t="t" r="r" b="b"/>
              <a:pathLst>
                <a:path w="76200" h="76200">
                  <a:moveTo>
                    <a:pt x="0" y="76200"/>
                  </a:moveTo>
                  <a:lnTo>
                    <a:pt x="76200" y="76200"/>
                  </a:lnTo>
                  <a:lnTo>
                    <a:pt x="76200" y="0"/>
                  </a:lnTo>
                  <a:lnTo>
                    <a:pt x="0" y="0"/>
                  </a:lnTo>
                  <a:lnTo>
                    <a:pt x="0" y="7620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79" name="object 76"/>
            <p:cNvSpPr txBox="1"/>
            <p:nvPr/>
          </p:nvSpPr>
          <p:spPr>
            <a:xfrm>
              <a:off x="967854" y="3248125"/>
              <a:ext cx="914986" cy="371897"/>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t</a:t>
              </a:r>
              <a:r>
                <a:rPr sz="1000" spc="-5" dirty="0">
                  <a:solidFill>
                    <a:schemeClr val="bg1"/>
                  </a:solidFill>
                  <a:latin typeface="Helvetica" charset="0"/>
                  <a:ea typeface="Helvetica" charset="0"/>
                  <a:cs typeface="Helvetica" charset="0"/>
                </a:rPr>
                <a:t>o</a:t>
              </a:r>
              <a:r>
                <a:rPr sz="1000" dirty="0">
                  <a:solidFill>
                    <a:schemeClr val="bg1"/>
                  </a:solidFill>
                  <a:latin typeface="Helvetica" charset="0"/>
                  <a:ea typeface="Helvetica" charset="0"/>
                  <a:cs typeface="Helvetica" charset="0"/>
                </a:rPr>
                <a:t>t</a:t>
              </a:r>
              <a:r>
                <a:rPr sz="1000" spc="5" dirty="0">
                  <a:solidFill>
                    <a:schemeClr val="bg1"/>
                  </a:solidFill>
                  <a:latin typeface="Helvetica" charset="0"/>
                  <a:ea typeface="Helvetica" charset="0"/>
                  <a:cs typeface="Helvetica" charset="0"/>
                </a:rPr>
                <a:t>a</a:t>
              </a:r>
              <a:r>
                <a:rPr sz="1000" dirty="0">
                  <a:solidFill>
                    <a:schemeClr val="bg1"/>
                  </a:solidFill>
                  <a:latin typeface="Helvetica" charset="0"/>
                  <a:ea typeface="Helvetica" charset="0"/>
                  <a:cs typeface="Helvetica" charset="0"/>
                </a:rPr>
                <a:t>l</a:t>
              </a:r>
            </a:p>
            <a:p>
              <a:pPr marL="11723" defTabSz="914400">
                <a:spcBef>
                  <a:spcPts val="451"/>
                </a:spcBef>
              </a:pPr>
              <a:r>
                <a:rPr sz="1000" dirty="0">
                  <a:solidFill>
                    <a:schemeClr val="bg1"/>
                  </a:solidFill>
                  <a:latin typeface="Helvetica" charset="0"/>
                  <a:ea typeface="Helvetica" charset="0"/>
                  <a:cs typeface="Helvetica" charset="0"/>
                </a:rPr>
                <a:t>cor</a:t>
              </a:r>
              <a:r>
                <a:rPr sz="1000" spc="-9" dirty="0">
                  <a:solidFill>
                    <a:schemeClr val="bg1"/>
                  </a:solidFill>
                  <a:latin typeface="Helvetica" charset="0"/>
                  <a:ea typeface="Helvetica" charset="0"/>
                  <a:cs typeface="Helvetica" charset="0"/>
                </a:rPr>
                <a:t>r</a:t>
              </a:r>
              <a:r>
                <a:rPr sz="1000" dirty="0">
                  <a:solidFill>
                    <a:schemeClr val="bg1"/>
                  </a:solidFill>
                  <a:latin typeface="Helvetica" charset="0"/>
                  <a:ea typeface="Helvetica" charset="0"/>
                  <a:cs typeface="Helvetica" charset="0"/>
                </a:rPr>
                <a:t>es</a:t>
              </a:r>
              <a:r>
                <a:rPr sz="1000" spc="-9" dirty="0">
                  <a:solidFill>
                    <a:schemeClr val="bg1"/>
                  </a:solidFill>
                  <a:latin typeface="Helvetica" charset="0"/>
                  <a:ea typeface="Helvetica" charset="0"/>
                  <a:cs typeface="Helvetica" charset="0"/>
                </a:rPr>
                <a:t>p</a:t>
              </a:r>
              <a:r>
                <a:rPr sz="1000" dirty="0">
                  <a:solidFill>
                    <a:schemeClr val="bg1"/>
                  </a:solidFill>
                  <a:latin typeface="Helvetica" charset="0"/>
                  <a:ea typeface="Helvetica" charset="0"/>
                  <a:cs typeface="Helvetica" charset="0"/>
                </a:rPr>
                <a:t>o</a:t>
              </a:r>
              <a:r>
                <a:rPr sz="1000" spc="5" dirty="0">
                  <a:solidFill>
                    <a:schemeClr val="bg1"/>
                  </a:solidFill>
                  <a:latin typeface="Helvetica" charset="0"/>
                  <a:ea typeface="Helvetica" charset="0"/>
                  <a:cs typeface="Helvetica" charset="0"/>
                </a:rPr>
                <a:t>n</a:t>
              </a:r>
              <a:r>
                <a:rPr sz="1000" spc="-9" dirty="0">
                  <a:solidFill>
                    <a:schemeClr val="bg1"/>
                  </a:solidFill>
                  <a:latin typeface="Helvetica" charset="0"/>
                  <a:ea typeface="Helvetica" charset="0"/>
                  <a:cs typeface="Helvetica" charset="0"/>
                </a:rPr>
                <a:t>d</a:t>
              </a:r>
              <a:r>
                <a:rPr sz="1000" spc="5" dirty="0">
                  <a:solidFill>
                    <a:schemeClr val="bg1"/>
                  </a:solidFill>
                  <a:latin typeface="Helvetica" charset="0"/>
                  <a:ea typeface="Helvetica" charset="0"/>
                  <a:cs typeface="Helvetica" charset="0"/>
                </a:rPr>
                <a:t>i</a:t>
              </a:r>
              <a:r>
                <a:rPr sz="1000" spc="-9" dirty="0">
                  <a:solidFill>
                    <a:schemeClr val="bg1"/>
                  </a:solidFill>
                  <a:latin typeface="Helvetica" charset="0"/>
                  <a:ea typeface="Helvetica" charset="0"/>
                  <a:cs typeface="Helvetica" charset="0"/>
                </a:rPr>
                <a:t>n</a:t>
              </a:r>
              <a:r>
                <a:rPr sz="1000" dirty="0">
                  <a:solidFill>
                    <a:schemeClr val="bg1"/>
                  </a:solidFill>
                  <a:latin typeface="Helvetica" charset="0"/>
                  <a:ea typeface="Helvetica" charset="0"/>
                  <a:cs typeface="Helvetica" charset="0"/>
                </a:rPr>
                <a:t>g</a:t>
              </a:r>
            </a:p>
          </p:txBody>
        </p:sp>
        <p:sp>
          <p:nvSpPr>
            <p:cNvPr id="80" name="object 78"/>
            <p:cNvSpPr txBox="1"/>
            <p:nvPr/>
          </p:nvSpPr>
          <p:spPr>
            <a:xfrm>
              <a:off x="271290" y="5503538"/>
              <a:ext cx="414997"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1</a:t>
              </a:r>
              <a:r>
                <a:rPr sz="800" spc="-9" dirty="0">
                  <a:solidFill>
                    <a:schemeClr val="bg1"/>
                  </a:solidFill>
                  <a:latin typeface="Helvetica" charset="0"/>
                  <a:ea typeface="Helvetica" charset="0"/>
                  <a:cs typeface="Helvetica" charset="0"/>
                </a:rPr>
                <a:t>0</a:t>
              </a:r>
              <a:r>
                <a:rPr sz="800" dirty="0">
                  <a:solidFill>
                    <a:schemeClr val="bg1"/>
                  </a:solidFill>
                  <a:latin typeface="Helvetica" charset="0"/>
                  <a:ea typeface="Helvetica" charset="0"/>
                  <a:cs typeface="Helvetica" charset="0"/>
                </a:rPr>
                <a:t>000</a:t>
              </a:r>
            </a:p>
          </p:txBody>
        </p:sp>
        <p:sp>
          <p:nvSpPr>
            <p:cNvPr id="81" name="object 79"/>
            <p:cNvSpPr txBox="1">
              <a:spLocks/>
            </p:cNvSpPr>
            <p:nvPr/>
          </p:nvSpPr>
          <p:spPr>
            <a:xfrm>
              <a:off x="570960" y="5912622"/>
              <a:ext cx="101991" cy="123111"/>
            </a:xfrm>
            <a:prstGeom prst="rect">
              <a:avLst/>
            </a:prstGeom>
          </p:spPr>
          <p:txBody>
            <a:bodyPr vert="horz" wrap="square" lIns="0" tIns="0" rIns="0" bIns="0" rtlCol="0">
              <a:spAutoFit/>
            </a:bodyPr>
            <a:lstStyle>
              <a:defPPr>
                <a:defRPr lang="ko-KR"/>
              </a:defPPr>
              <a:lvl1pPr marL="0" algn="l" defTabSz="914400" rtl="0" eaLnBrk="1" latinLnBrk="1" hangingPunct="1">
                <a:defRPr sz="1108" b="0" i="0" kern="1200">
                  <a:solidFill>
                    <a:schemeClr val="tx1"/>
                  </a:solidFill>
                  <a:latin typeface="Arial"/>
                  <a:ea typeface="+mn-ea"/>
                  <a:cs typeface="Arial"/>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1723"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800" i="0" u="none" strike="noStrike" kern="1200" cap="none" spc="0" normalizeH="0" baseline="0" noProof="0" smtClean="0">
                  <a:ln>
                    <a:noFill/>
                  </a:ln>
                  <a:solidFill>
                    <a:schemeClr val="bg1"/>
                  </a:solidFill>
                  <a:effectLst/>
                  <a:uLnTx/>
                  <a:uFillTx/>
                  <a:latin typeface="Helvetica" charset="0"/>
                  <a:ea typeface="Helvetica" charset="0"/>
                  <a:cs typeface="Helvetica" charset="0"/>
                </a:rPr>
                <a:t>0</a:t>
              </a:r>
              <a:endParaRPr kumimoji="0" lang="en-US" altLang="ko-KR" sz="800" i="0" u="none" strike="noStrike" kern="1200" cap="none" spc="0" normalizeH="0" baseline="0" noProof="0" dirty="0">
                <a:ln>
                  <a:noFill/>
                </a:ln>
                <a:solidFill>
                  <a:schemeClr val="bg1"/>
                </a:solidFill>
                <a:effectLst/>
                <a:uLnTx/>
                <a:uFillTx/>
                <a:latin typeface="Helvetica" charset="0"/>
                <a:ea typeface="Helvetica" charset="0"/>
                <a:cs typeface="Helvetica" charset="0"/>
              </a:endParaRPr>
            </a:p>
          </p:txBody>
        </p:sp>
        <p:sp>
          <p:nvSpPr>
            <p:cNvPr id="82" name="object 80"/>
            <p:cNvSpPr txBox="1"/>
            <p:nvPr/>
          </p:nvSpPr>
          <p:spPr>
            <a:xfrm>
              <a:off x="944035" y="5889261"/>
              <a:ext cx="368105" cy="333425"/>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2</a:t>
              </a:r>
              <a:r>
                <a:rPr sz="1000" spc="-5"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05</a:t>
              </a:r>
            </a:p>
            <a:p>
              <a:pPr marL="110785" defTabSz="914400">
                <a:spcBef>
                  <a:spcPts val="222"/>
                </a:spcBef>
              </a:pPr>
              <a:r>
                <a:rPr sz="1000" spc="-9" dirty="0">
                  <a:solidFill>
                    <a:schemeClr val="bg1"/>
                  </a:solidFill>
                  <a:latin typeface="Helvetica" charset="0"/>
                  <a:ea typeface="Helvetica" charset="0"/>
                  <a:cs typeface="Helvetica" charset="0"/>
                </a:rPr>
                <a:t>87%</a:t>
              </a:r>
              <a:endParaRPr sz="1000" dirty="0">
                <a:solidFill>
                  <a:schemeClr val="bg1"/>
                </a:solidFill>
                <a:latin typeface="Helvetica" charset="0"/>
                <a:ea typeface="Helvetica" charset="0"/>
                <a:cs typeface="Helvetica" charset="0"/>
              </a:endParaRPr>
            </a:p>
          </p:txBody>
        </p:sp>
        <p:sp>
          <p:nvSpPr>
            <p:cNvPr id="83" name="object 81"/>
            <p:cNvSpPr txBox="1"/>
            <p:nvPr/>
          </p:nvSpPr>
          <p:spPr>
            <a:xfrm>
              <a:off x="1604421" y="5889261"/>
              <a:ext cx="373380" cy="346249"/>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2</a:t>
              </a:r>
              <a:r>
                <a:rPr sz="1000" spc="-5"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06</a:t>
              </a:r>
              <a:endParaRPr sz="1000">
                <a:solidFill>
                  <a:schemeClr val="bg1"/>
                </a:solidFill>
                <a:latin typeface="Helvetica" charset="0"/>
                <a:ea typeface="Helvetica" charset="0"/>
                <a:cs typeface="Helvetica" charset="0"/>
              </a:endParaRPr>
            </a:p>
            <a:p>
              <a:pPr marL="92615" defTabSz="914400">
                <a:spcBef>
                  <a:spcPts val="254"/>
                </a:spcBef>
              </a:pPr>
              <a:r>
                <a:rPr sz="1200" spc="-14" baseline="2314" dirty="0">
                  <a:solidFill>
                    <a:schemeClr val="bg1"/>
                  </a:solidFill>
                  <a:latin typeface="Helvetica" charset="0"/>
                  <a:ea typeface="Helvetica" charset="0"/>
                  <a:cs typeface="Helvetica" charset="0"/>
                </a:rPr>
                <a:t>87</a:t>
              </a:r>
              <a:r>
                <a:rPr sz="1000" spc="-9"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sp>
          <p:nvSpPr>
            <p:cNvPr id="84" name="object 82"/>
            <p:cNvSpPr txBox="1"/>
            <p:nvPr/>
          </p:nvSpPr>
          <p:spPr>
            <a:xfrm>
              <a:off x="2264664" y="5889261"/>
              <a:ext cx="367518" cy="346249"/>
            </a:xfrm>
            <a:prstGeom prst="rect">
              <a:avLst/>
            </a:prstGeom>
          </p:spPr>
          <p:txBody>
            <a:bodyPr vert="horz" wrap="square" lIns="0" tIns="0" rIns="0" bIns="0" rtlCol="0">
              <a:spAutoFit/>
            </a:bodyPr>
            <a:lstStyle/>
            <a:p>
              <a:pPr marR="24032" algn="ctr" defTabSz="914400"/>
              <a:r>
                <a:rPr sz="1000" dirty="0">
                  <a:solidFill>
                    <a:schemeClr val="bg1"/>
                  </a:solidFill>
                  <a:latin typeface="Helvetica" charset="0"/>
                  <a:ea typeface="Helvetica" charset="0"/>
                  <a:cs typeface="Helvetica" charset="0"/>
                </a:rPr>
                <a:t>2</a:t>
              </a:r>
              <a:r>
                <a:rPr sz="1000" spc="-5"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07</a:t>
              </a:r>
              <a:endParaRPr sz="1000">
                <a:solidFill>
                  <a:schemeClr val="bg1"/>
                </a:solidFill>
                <a:latin typeface="Helvetica" charset="0"/>
                <a:ea typeface="Helvetica" charset="0"/>
                <a:cs typeface="Helvetica" charset="0"/>
              </a:endParaRPr>
            </a:p>
            <a:p>
              <a:pPr marL="75030" algn="ctr" defTabSz="914400">
                <a:spcBef>
                  <a:spcPts val="254"/>
                </a:spcBef>
              </a:pPr>
              <a:r>
                <a:rPr sz="1200" spc="-6" baseline="2314" dirty="0">
                  <a:solidFill>
                    <a:schemeClr val="bg1"/>
                  </a:solidFill>
                  <a:latin typeface="Helvetica" charset="0"/>
                  <a:ea typeface="Helvetica" charset="0"/>
                  <a:cs typeface="Helvetica" charset="0"/>
                </a:rPr>
                <a:t>8</a:t>
              </a:r>
              <a:r>
                <a:rPr sz="1200" spc="-14" baseline="2314" dirty="0">
                  <a:solidFill>
                    <a:schemeClr val="bg1"/>
                  </a:solidFill>
                  <a:latin typeface="Helvetica" charset="0"/>
                  <a:ea typeface="Helvetica" charset="0"/>
                  <a:cs typeface="Helvetica" charset="0"/>
                </a:rPr>
                <a:t>6</a:t>
              </a:r>
              <a:r>
                <a:rPr sz="1000"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sp>
          <p:nvSpPr>
            <p:cNvPr id="85" name="object 83"/>
            <p:cNvSpPr txBox="1"/>
            <p:nvPr/>
          </p:nvSpPr>
          <p:spPr>
            <a:xfrm>
              <a:off x="2925024" y="5889261"/>
              <a:ext cx="361657" cy="346249"/>
            </a:xfrm>
            <a:prstGeom prst="rect">
              <a:avLst/>
            </a:prstGeom>
          </p:spPr>
          <p:txBody>
            <a:bodyPr vert="horz" wrap="square" lIns="0" tIns="0" rIns="0" bIns="0" rtlCol="0">
              <a:spAutoFit/>
            </a:bodyPr>
            <a:lstStyle/>
            <a:p>
              <a:pPr marR="17585" algn="ctr" defTabSz="914400"/>
              <a:r>
                <a:rPr sz="1000" dirty="0">
                  <a:solidFill>
                    <a:schemeClr val="bg1"/>
                  </a:solidFill>
                  <a:latin typeface="Helvetica" charset="0"/>
                  <a:ea typeface="Helvetica" charset="0"/>
                  <a:cs typeface="Helvetica" charset="0"/>
                </a:rPr>
                <a:t>2</a:t>
              </a:r>
              <a:r>
                <a:rPr sz="1000" spc="-5"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08</a:t>
              </a:r>
              <a:endParaRPr sz="1000">
                <a:solidFill>
                  <a:schemeClr val="bg1"/>
                </a:solidFill>
                <a:latin typeface="Helvetica" charset="0"/>
                <a:ea typeface="Helvetica" charset="0"/>
                <a:cs typeface="Helvetica" charset="0"/>
              </a:endParaRPr>
            </a:p>
            <a:p>
              <a:pPr marL="69168" algn="ctr" defTabSz="914400">
                <a:spcBef>
                  <a:spcPts val="254"/>
                </a:spcBef>
              </a:pPr>
              <a:r>
                <a:rPr sz="1200" spc="-14" baseline="2314" dirty="0">
                  <a:solidFill>
                    <a:schemeClr val="bg1"/>
                  </a:solidFill>
                  <a:latin typeface="Helvetica" charset="0"/>
                  <a:ea typeface="Helvetica" charset="0"/>
                  <a:cs typeface="Helvetica" charset="0"/>
                </a:rPr>
                <a:t>87</a:t>
              </a:r>
              <a:r>
                <a:rPr sz="1000" spc="-9"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sp>
          <p:nvSpPr>
            <p:cNvPr id="86" name="object 84"/>
            <p:cNvSpPr txBox="1"/>
            <p:nvPr/>
          </p:nvSpPr>
          <p:spPr>
            <a:xfrm>
              <a:off x="3585386" y="5889261"/>
              <a:ext cx="355795" cy="346249"/>
            </a:xfrm>
            <a:prstGeom prst="rect">
              <a:avLst/>
            </a:prstGeom>
          </p:spPr>
          <p:txBody>
            <a:bodyPr vert="horz" wrap="square" lIns="0" tIns="0" rIns="0" bIns="0" rtlCol="0">
              <a:spAutoFit/>
            </a:bodyPr>
            <a:lstStyle/>
            <a:p>
              <a:pPr marR="11723" algn="ctr" defTabSz="914400"/>
              <a:r>
                <a:rPr sz="1000" dirty="0">
                  <a:solidFill>
                    <a:schemeClr val="bg1"/>
                  </a:solidFill>
                  <a:latin typeface="Helvetica" charset="0"/>
                  <a:ea typeface="Helvetica" charset="0"/>
                  <a:cs typeface="Helvetica" charset="0"/>
                </a:rPr>
                <a:t>2</a:t>
              </a:r>
              <a:r>
                <a:rPr sz="1000" spc="-5"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09</a:t>
              </a:r>
              <a:endParaRPr sz="1000">
                <a:solidFill>
                  <a:schemeClr val="bg1"/>
                </a:solidFill>
                <a:latin typeface="Helvetica" charset="0"/>
                <a:ea typeface="Helvetica" charset="0"/>
                <a:cs typeface="Helvetica" charset="0"/>
              </a:endParaRPr>
            </a:p>
            <a:p>
              <a:pPr marL="63306" algn="ctr" defTabSz="914400">
                <a:spcBef>
                  <a:spcPts val="254"/>
                </a:spcBef>
              </a:pPr>
              <a:r>
                <a:rPr sz="1200" spc="-14" baseline="2314" dirty="0">
                  <a:solidFill>
                    <a:schemeClr val="bg1"/>
                  </a:solidFill>
                  <a:latin typeface="Helvetica" charset="0"/>
                  <a:ea typeface="Helvetica" charset="0"/>
                  <a:cs typeface="Helvetica" charset="0"/>
                </a:rPr>
                <a:t>87</a:t>
              </a:r>
              <a:r>
                <a:rPr sz="1000" spc="-9"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sp>
          <p:nvSpPr>
            <p:cNvPr id="87" name="object 85"/>
            <p:cNvSpPr txBox="1"/>
            <p:nvPr/>
          </p:nvSpPr>
          <p:spPr>
            <a:xfrm>
              <a:off x="4245747" y="5889261"/>
              <a:ext cx="349934" cy="346249"/>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2</a:t>
              </a:r>
              <a:r>
                <a:rPr sz="1000" spc="-5"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10</a:t>
              </a:r>
              <a:endParaRPr sz="1000">
                <a:solidFill>
                  <a:schemeClr val="bg1"/>
                </a:solidFill>
                <a:latin typeface="Helvetica" charset="0"/>
                <a:ea typeface="Helvetica" charset="0"/>
                <a:cs typeface="Helvetica" charset="0"/>
              </a:endParaRPr>
            </a:p>
            <a:p>
              <a:pPr marL="69168" defTabSz="914400">
                <a:spcBef>
                  <a:spcPts val="254"/>
                </a:spcBef>
              </a:pPr>
              <a:r>
                <a:rPr sz="1200" spc="-14" baseline="2314" dirty="0">
                  <a:solidFill>
                    <a:schemeClr val="bg1"/>
                  </a:solidFill>
                  <a:latin typeface="Helvetica" charset="0"/>
                  <a:ea typeface="Helvetica" charset="0"/>
                  <a:cs typeface="Helvetica" charset="0"/>
                </a:rPr>
                <a:t>86</a:t>
              </a:r>
              <a:r>
                <a:rPr sz="1000" spc="-9"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sp>
          <p:nvSpPr>
            <p:cNvPr id="88" name="object 86"/>
            <p:cNvSpPr txBox="1"/>
            <p:nvPr/>
          </p:nvSpPr>
          <p:spPr>
            <a:xfrm>
              <a:off x="4905756" y="5889261"/>
              <a:ext cx="344658" cy="346249"/>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2</a:t>
              </a:r>
              <a:r>
                <a:rPr sz="1000" spc="-9"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11</a:t>
              </a:r>
              <a:endParaRPr sz="1000">
                <a:solidFill>
                  <a:schemeClr val="bg1"/>
                </a:solidFill>
                <a:latin typeface="Helvetica" charset="0"/>
                <a:ea typeface="Helvetica" charset="0"/>
                <a:cs typeface="Helvetica" charset="0"/>
              </a:endParaRPr>
            </a:p>
            <a:p>
              <a:pPr marL="63306" defTabSz="914400">
                <a:spcBef>
                  <a:spcPts val="254"/>
                </a:spcBef>
              </a:pPr>
              <a:r>
                <a:rPr sz="1200" spc="-14" baseline="2314" dirty="0">
                  <a:solidFill>
                    <a:schemeClr val="bg1"/>
                  </a:solidFill>
                  <a:latin typeface="Helvetica" charset="0"/>
                  <a:ea typeface="Helvetica" charset="0"/>
                  <a:cs typeface="Helvetica" charset="0"/>
                </a:rPr>
                <a:t>8</a:t>
              </a:r>
              <a:r>
                <a:rPr sz="1200" spc="-6" baseline="2314" dirty="0">
                  <a:solidFill>
                    <a:schemeClr val="bg1"/>
                  </a:solidFill>
                  <a:latin typeface="Helvetica" charset="0"/>
                  <a:ea typeface="Helvetica" charset="0"/>
                  <a:cs typeface="Helvetica" charset="0"/>
                </a:rPr>
                <a:t>6</a:t>
              </a:r>
              <a:r>
                <a:rPr sz="1000"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sp>
          <p:nvSpPr>
            <p:cNvPr id="89" name="object 87"/>
            <p:cNvSpPr txBox="1"/>
            <p:nvPr/>
          </p:nvSpPr>
          <p:spPr>
            <a:xfrm>
              <a:off x="5566116" y="5889261"/>
              <a:ext cx="338797" cy="346249"/>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2</a:t>
              </a:r>
              <a:r>
                <a:rPr sz="1000" spc="-9"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12</a:t>
              </a:r>
              <a:endParaRPr sz="1000">
                <a:solidFill>
                  <a:schemeClr val="bg1"/>
                </a:solidFill>
                <a:latin typeface="Helvetica" charset="0"/>
                <a:ea typeface="Helvetica" charset="0"/>
                <a:cs typeface="Helvetica" charset="0"/>
              </a:endParaRPr>
            </a:p>
            <a:p>
              <a:pPr marL="58031" defTabSz="914400">
                <a:spcBef>
                  <a:spcPts val="254"/>
                </a:spcBef>
              </a:pPr>
              <a:r>
                <a:rPr sz="1200" spc="-14" baseline="2314" dirty="0">
                  <a:solidFill>
                    <a:schemeClr val="bg1"/>
                  </a:solidFill>
                  <a:latin typeface="Helvetica" charset="0"/>
                  <a:ea typeface="Helvetica" charset="0"/>
                  <a:cs typeface="Helvetica" charset="0"/>
                </a:rPr>
                <a:t>85</a:t>
              </a:r>
              <a:r>
                <a:rPr sz="1000" spc="-9"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sp>
          <p:nvSpPr>
            <p:cNvPr id="90" name="object 88"/>
            <p:cNvSpPr txBox="1"/>
            <p:nvPr/>
          </p:nvSpPr>
          <p:spPr>
            <a:xfrm>
              <a:off x="6226478" y="5889261"/>
              <a:ext cx="336452" cy="346249"/>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2</a:t>
              </a:r>
              <a:r>
                <a:rPr sz="1000" spc="-5"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13</a:t>
              </a:r>
              <a:endParaRPr sz="1000">
                <a:solidFill>
                  <a:schemeClr val="bg1"/>
                </a:solidFill>
                <a:latin typeface="Helvetica" charset="0"/>
                <a:ea typeface="Helvetica" charset="0"/>
                <a:cs typeface="Helvetica" charset="0"/>
              </a:endParaRPr>
            </a:p>
            <a:p>
              <a:pPr marL="52169" defTabSz="914400">
                <a:spcBef>
                  <a:spcPts val="254"/>
                </a:spcBef>
              </a:pPr>
              <a:r>
                <a:rPr sz="1200" spc="-14" baseline="2314" dirty="0">
                  <a:solidFill>
                    <a:schemeClr val="bg1"/>
                  </a:solidFill>
                  <a:latin typeface="Helvetica" charset="0"/>
                  <a:ea typeface="Helvetica" charset="0"/>
                  <a:cs typeface="Helvetica" charset="0"/>
                </a:rPr>
                <a:t>85</a:t>
              </a:r>
              <a:r>
                <a:rPr sz="1000" spc="-9"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sp>
          <p:nvSpPr>
            <p:cNvPr id="91" name="object 89"/>
            <p:cNvSpPr txBox="1"/>
            <p:nvPr/>
          </p:nvSpPr>
          <p:spPr>
            <a:xfrm>
              <a:off x="6886839" y="5889261"/>
              <a:ext cx="336452" cy="346249"/>
            </a:xfrm>
            <a:prstGeom prst="rect">
              <a:avLst/>
            </a:prstGeom>
          </p:spPr>
          <p:txBody>
            <a:bodyPr vert="horz" wrap="square" lIns="0" tIns="0" rIns="0" bIns="0" rtlCol="0">
              <a:spAutoFit/>
            </a:bodyPr>
            <a:lstStyle/>
            <a:p>
              <a:pPr marL="11723" defTabSz="914400"/>
              <a:r>
                <a:rPr sz="1000" dirty="0">
                  <a:solidFill>
                    <a:schemeClr val="bg1"/>
                  </a:solidFill>
                  <a:latin typeface="Helvetica" charset="0"/>
                  <a:ea typeface="Helvetica" charset="0"/>
                  <a:cs typeface="Helvetica" charset="0"/>
                </a:rPr>
                <a:t>2</a:t>
              </a:r>
              <a:r>
                <a:rPr sz="1000" spc="-5" dirty="0">
                  <a:solidFill>
                    <a:schemeClr val="bg1"/>
                  </a:solidFill>
                  <a:latin typeface="Helvetica" charset="0"/>
                  <a:ea typeface="Helvetica" charset="0"/>
                  <a:cs typeface="Helvetica" charset="0"/>
                </a:rPr>
                <a:t>0</a:t>
              </a:r>
              <a:r>
                <a:rPr sz="1000" dirty="0">
                  <a:solidFill>
                    <a:schemeClr val="bg1"/>
                  </a:solidFill>
                  <a:latin typeface="Helvetica" charset="0"/>
                  <a:ea typeface="Helvetica" charset="0"/>
                  <a:cs typeface="Helvetica" charset="0"/>
                </a:rPr>
                <a:t>14</a:t>
              </a:r>
              <a:endParaRPr sz="1000">
                <a:solidFill>
                  <a:schemeClr val="bg1"/>
                </a:solidFill>
                <a:latin typeface="Helvetica" charset="0"/>
                <a:ea typeface="Helvetica" charset="0"/>
                <a:cs typeface="Helvetica" charset="0"/>
              </a:endParaRPr>
            </a:p>
            <a:p>
              <a:pPr marL="45721" defTabSz="914400">
                <a:spcBef>
                  <a:spcPts val="254"/>
                </a:spcBef>
              </a:pPr>
              <a:r>
                <a:rPr sz="1200" spc="-14" baseline="2314" dirty="0">
                  <a:solidFill>
                    <a:schemeClr val="bg1"/>
                  </a:solidFill>
                  <a:latin typeface="Helvetica" charset="0"/>
                  <a:ea typeface="Helvetica" charset="0"/>
                  <a:cs typeface="Helvetica" charset="0"/>
                </a:rPr>
                <a:t>86</a:t>
              </a:r>
              <a:r>
                <a:rPr sz="1000" spc="-9" dirty="0">
                  <a:solidFill>
                    <a:schemeClr val="bg1"/>
                  </a:solidFill>
                  <a:latin typeface="Helvetica" charset="0"/>
                  <a:ea typeface="Helvetica" charset="0"/>
                  <a:cs typeface="Helvetica" charset="0"/>
                </a:rPr>
                <a:t>%</a:t>
              </a:r>
              <a:endParaRPr sz="1000">
                <a:solidFill>
                  <a:schemeClr val="bg1"/>
                </a:solidFill>
                <a:latin typeface="Helvetica" charset="0"/>
                <a:ea typeface="Helvetica" charset="0"/>
                <a:cs typeface="Helvetica" charset="0"/>
              </a:endParaRPr>
            </a:p>
          </p:txBody>
        </p:sp>
      </p:grpSp>
      <p:sp>
        <p:nvSpPr>
          <p:cNvPr id="92" name="object 90"/>
          <p:cNvSpPr txBox="1"/>
          <p:nvPr/>
        </p:nvSpPr>
        <p:spPr>
          <a:xfrm>
            <a:off x="1092772" y="2372578"/>
            <a:ext cx="4866476" cy="184666"/>
          </a:xfrm>
          <a:prstGeom prst="rect">
            <a:avLst/>
          </a:prstGeom>
        </p:spPr>
        <p:txBody>
          <a:bodyPr vert="horz" wrap="square" lIns="0" tIns="0" rIns="0" bIns="0" rtlCol="0">
            <a:spAutoFit/>
          </a:bodyPr>
          <a:lstStyle/>
          <a:p>
            <a:pPr marL="11723" marR="4689" algn="just" defTabSz="914400"/>
            <a:r>
              <a:rPr sz="1200" b="1" dirty="0">
                <a:solidFill>
                  <a:schemeClr val="bg1"/>
                </a:solidFill>
                <a:latin typeface="Helvetica" charset="0"/>
                <a:ea typeface="Helvetica" charset="0"/>
                <a:cs typeface="Helvetica" charset="0"/>
              </a:rPr>
              <a:t>Share</a:t>
            </a:r>
            <a:r>
              <a:rPr sz="1200" b="1" spc="-18" dirty="0">
                <a:solidFill>
                  <a:schemeClr val="bg1"/>
                </a:solidFill>
                <a:latin typeface="Helvetica" charset="0"/>
                <a:ea typeface="Helvetica" charset="0"/>
                <a:cs typeface="Helvetica" charset="0"/>
              </a:rPr>
              <a:t> </a:t>
            </a:r>
            <a:r>
              <a:rPr sz="1200" b="1" dirty="0">
                <a:solidFill>
                  <a:schemeClr val="bg1"/>
                </a:solidFill>
                <a:latin typeface="Helvetica" charset="0"/>
                <a:ea typeface="Helvetica" charset="0"/>
                <a:cs typeface="Helvetica" charset="0"/>
              </a:rPr>
              <a:t>of</a:t>
            </a:r>
            <a:r>
              <a:rPr sz="1200" b="1" spc="-9" dirty="0">
                <a:solidFill>
                  <a:schemeClr val="bg1"/>
                </a:solidFill>
                <a:latin typeface="Helvetica" charset="0"/>
                <a:ea typeface="Helvetica" charset="0"/>
                <a:cs typeface="Helvetica" charset="0"/>
              </a:rPr>
              <a:t> </a:t>
            </a:r>
            <a:r>
              <a:rPr sz="1200" b="1" dirty="0">
                <a:solidFill>
                  <a:schemeClr val="bg1"/>
                </a:solidFill>
                <a:latin typeface="Helvetica" charset="0"/>
                <a:ea typeface="Helvetica" charset="0"/>
                <a:cs typeface="Helvetica" charset="0"/>
              </a:rPr>
              <a:t>publ</a:t>
            </a:r>
            <a:r>
              <a:rPr sz="1200" b="1" spc="-5" dirty="0">
                <a:solidFill>
                  <a:schemeClr val="bg1"/>
                </a:solidFill>
                <a:latin typeface="Helvetica" charset="0"/>
                <a:ea typeface="Helvetica" charset="0"/>
                <a:cs typeface="Helvetica" charset="0"/>
              </a:rPr>
              <a:t>i</a:t>
            </a:r>
            <a:r>
              <a:rPr sz="1200" b="1" dirty="0">
                <a:solidFill>
                  <a:schemeClr val="bg1"/>
                </a:solidFill>
                <a:latin typeface="Helvetica" charset="0"/>
                <a:ea typeface="Helvetica" charset="0"/>
                <a:cs typeface="Helvetica" charset="0"/>
              </a:rPr>
              <a:t>cati</a:t>
            </a:r>
            <a:r>
              <a:rPr sz="1200" b="1" spc="-9" dirty="0">
                <a:solidFill>
                  <a:schemeClr val="bg1"/>
                </a:solidFill>
                <a:latin typeface="Helvetica" charset="0"/>
                <a:ea typeface="Helvetica" charset="0"/>
                <a:cs typeface="Helvetica" charset="0"/>
              </a:rPr>
              <a:t>on</a:t>
            </a:r>
            <a:r>
              <a:rPr sz="1200" b="1" dirty="0">
                <a:solidFill>
                  <a:schemeClr val="bg1"/>
                </a:solidFill>
                <a:latin typeface="Helvetica" charset="0"/>
                <a:ea typeface="Helvetica" charset="0"/>
                <a:cs typeface="Helvetica" charset="0"/>
              </a:rPr>
              <a:t>s </a:t>
            </a:r>
            <a:r>
              <a:rPr sz="1200" b="1" spc="-18" dirty="0">
                <a:solidFill>
                  <a:schemeClr val="bg1"/>
                </a:solidFill>
                <a:latin typeface="Helvetica" charset="0"/>
                <a:ea typeface="Helvetica" charset="0"/>
                <a:cs typeface="Helvetica" charset="0"/>
              </a:rPr>
              <a:t>w</a:t>
            </a:r>
            <a:r>
              <a:rPr sz="1200" b="1" dirty="0">
                <a:solidFill>
                  <a:schemeClr val="bg1"/>
                </a:solidFill>
                <a:latin typeface="Helvetica" charset="0"/>
                <a:ea typeface="Helvetica" charset="0"/>
                <a:cs typeface="Helvetica" charset="0"/>
              </a:rPr>
              <a:t>ith a</a:t>
            </a:r>
            <a:r>
              <a:rPr sz="1200" b="1" spc="5" dirty="0">
                <a:solidFill>
                  <a:schemeClr val="bg1"/>
                </a:solidFill>
                <a:latin typeface="Helvetica" charset="0"/>
                <a:ea typeface="Helvetica" charset="0"/>
                <a:cs typeface="Helvetica" charset="0"/>
              </a:rPr>
              <a:t> </a:t>
            </a:r>
            <a:r>
              <a:rPr sz="1200" b="1" dirty="0">
                <a:solidFill>
                  <a:schemeClr val="bg1"/>
                </a:solidFill>
                <a:latin typeface="Helvetica" charset="0"/>
                <a:ea typeface="Helvetica" charset="0"/>
                <a:cs typeface="Helvetica" charset="0"/>
              </a:rPr>
              <a:t>cor</a:t>
            </a:r>
            <a:r>
              <a:rPr sz="1200" b="1" spc="-9" dirty="0">
                <a:solidFill>
                  <a:schemeClr val="bg1"/>
                </a:solidFill>
                <a:latin typeface="Helvetica" charset="0"/>
                <a:ea typeface="Helvetica" charset="0"/>
                <a:cs typeface="Helvetica" charset="0"/>
              </a:rPr>
              <a:t>r</a:t>
            </a:r>
            <a:r>
              <a:rPr sz="1200" b="1" dirty="0">
                <a:solidFill>
                  <a:schemeClr val="bg1"/>
                </a:solidFill>
                <a:latin typeface="Helvetica" charset="0"/>
                <a:ea typeface="Helvetica" charset="0"/>
                <a:cs typeface="Helvetica" charset="0"/>
              </a:rPr>
              <a:t>espo</a:t>
            </a:r>
            <a:r>
              <a:rPr sz="1200" b="1" spc="-5" dirty="0">
                <a:solidFill>
                  <a:schemeClr val="bg1"/>
                </a:solidFill>
                <a:latin typeface="Helvetica" charset="0"/>
                <a:ea typeface="Helvetica" charset="0"/>
                <a:cs typeface="Helvetica" charset="0"/>
              </a:rPr>
              <a:t>n</a:t>
            </a:r>
            <a:r>
              <a:rPr sz="1200" b="1" spc="-9" dirty="0">
                <a:solidFill>
                  <a:schemeClr val="bg1"/>
                </a:solidFill>
                <a:latin typeface="Helvetica" charset="0"/>
                <a:ea typeface="Helvetica" charset="0"/>
                <a:cs typeface="Helvetica" charset="0"/>
              </a:rPr>
              <a:t>d</a:t>
            </a:r>
            <a:r>
              <a:rPr sz="1200" b="1" dirty="0">
                <a:solidFill>
                  <a:schemeClr val="bg1"/>
                </a:solidFill>
                <a:latin typeface="Helvetica" charset="0"/>
                <a:ea typeface="Helvetica" charset="0"/>
                <a:cs typeface="Helvetica" charset="0"/>
              </a:rPr>
              <a:t>ing aut</a:t>
            </a:r>
            <a:r>
              <a:rPr sz="1200" b="1" spc="5" dirty="0">
                <a:solidFill>
                  <a:schemeClr val="bg1"/>
                </a:solidFill>
                <a:latin typeface="Helvetica" charset="0"/>
                <a:ea typeface="Helvetica" charset="0"/>
                <a:cs typeface="Helvetica" charset="0"/>
              </a:rPr>
              <a:t>h</a:t>
            </a:r>
            <a:r>
              <a:rPr sz="1200" b="1" dirty="0">
                <a:solidFill>
                  <a:schemeClr val="bg1"/>
                </a:solidFill>
                <a:latin typeface="Helvetica" charset="0"/>
                <a:ea typeface="Helvetica" charset="0"/>
                <a:cs typeface="Helvetica" charset="0"/>
              </a:rPr>
              <a:t>or</a:t>
            </a:r>
            <a:r>
              <a:rPr sz="1200" b="1" spc="-32" dirty="0">
                <a:solidFill>
                  <a:schemeClr val="bg1"/>
                </a:solidFill>
                <a:latin typeface="Helvetica" charset="0"/>
                <a:ea typeface="Helvetica" charset="0"/>
                <a:cs typeface="Helvetica" charset="0"/>
              </a:rPr>
              <a:t> </a:t>
            </a:r>
            <a:r>
              <a:rPr sz="1200" b="1" spc="9" dirty="0">
                <a:solidFill>
                  <a:schemeClr val="bg1"/>
                </a:solidFill>
                <a:latin typeface="Helvetica" charset="0"/>
                <a:ea typeface="Helvetica" charset="0"/>
                <a:cs typeface="Helvetica" charset="0"/>
              </a:rPr>
              <a:t>f</a:t>
            </a:r>
            <a:r>
              <a:rPr sz="1200" b="1" dirty="0">
                <a:solidFill>
                  <a:schemeClr val="bg1"/>
                </a:solidFill>
                <a:latin typeface="Helvetica" charset="0"/>
                <a:ea typeface="Helvetica" charset="0"/>
                <a:cs typeface="Helvetica" charset="0"/>
              </a:rPr>
              <a:t>rom S.</a:t>
            </a:r>
            <a:r>
              <a:rPr sz="1200" b="1" spc="-9" dirty="0">
                <a:solidFill>
                  <a:schemeClr val="bg1"/>
                </a:solidFill>
                <a:latin typeface="Helvetica" charset="0"/>
                <a:ea typeface="Helvetica" charset="0"/>
                <a:cs typeface="Helvetica" charset="0"/>
              </a:rPr>
              <a:t> </a:t>
            </a:r>
            <a:r>
              <a:rPr sz="1200" b="1" dirty="0">
                <a:solidFill>
                  <a:schemeClr val="bg1"/>
                </a:solidFill>
                <a:latin typeface="Helvetica" charset="0"/>
                <a:ea typeface="Helvetica" charset="0"/>
                <a:cs typeface="Helvetica" charset="0"/>
              </a:rPr>
              <a:t>Korea</a:t>
            </a:r>
          </a:p>
        </p:txBody>
      </p:sp>
      <p:sp>
        <p:nvSpPr>
          <p:cNvPr id="94" name="object 77"/>
          <p:cNvSpPr txBox="1"/>
          <p:nvPr/>
        </p:nvSpPr>
        <p:spPr>
          <a:xfrm>
            <a:off x="5155168" y="1367304"/>
            <a:ext cx="3992719" cy="215444"/>
          </a:xfrm>
          <a:prstGeom prst="rect">
            <a:avLst/>
          </a:prstGeom>
        </p:spPr>
        <p:txBody>
          <a:bodyPr vert="horz" wrap="square" lIns="0" tIns="0" rIns="0" bIns="0" rtlCol="0">
            <a:spAutoFit/>
          </a:bodyPr>
          <a:lstStyle/>
          <a:p>
            <a:pPr marL="11723" defTabSz="914400"/>
            <a:r>
              <a:rPr sz="1400" dirty="0">
                <a:solidFill>
                  <a:schemeClr val="bg1"/>
                </a:solidFill>
                <a:latin typeface="Helvetica" charset="0"/>
                <a:ea typeface="Helvetica" charset="0"/>
                <a:cs typeface="Helvetica" charset="0"/>
              </a:rPr>
              <a:t>OA</a:t>
            </a:r>
            <a:r>
              <a:rPr sz="1400" spc="-105" dirty="0">
                <a:solidFill>
                  <a:schemeClr val="bg1"/>
                </a:solidFill>
                <a:latin typeface="Helvetica" charset="0"/>
                <a:ea typeface="Helvetica" charset="0"/>
                <a:cs typeface="Helvetica" charset="0"/>
              </a:rPr>
              <a:t> </a:t>
            </a:r>
            <a:r>
              <a:rPr sz="1400" spc="-51" dirty="0">
                <a:solidFill>
                  <a:schemeClr val="bg1"/>
                </a:solidFill>
                <a:latin typeface="Helvetica" charset="0"/>
                <a:ea typeface="Helvetica" charset="0"/>
                <a:cs typeface="Helvetica" charset="0"/>
              </a:rPr>
              <a:t>T</a:t>
            </a:r>
            <a:r>
              <a:rPr sz="1400" dirty="0">
                <a:solidFill>
                  <a:schemeClr val="bg1"/>
                </a:solidFill>
                <a:latin typeface="Helvetica" charset="0"/>
                <a:ea typeface="Helvetica" charset="0"/>
                <a:cs typeface="Helvetica" charset="0"/>
              </a:rPr>
              <a:t>ransfo</a:t>
            </a:r>
            <a:r>
              <a:rPr sz="1400" spc="-14" dirty="0">
                <a:solidFill>
                  <a:schemeClr val="bg1"/>
                </a:solidFill>
                <a:latin typeface="Helvetica" charset="0"/>
                <a:ea typeface="Helvetica" charset="0"/>
                <a:cs typeface="Helvetica" charset="0"/>
              </a:rPr>
              <a:t>r</a:t>
            </a:r>
            <a:r>
              <a:rPr sz="1400" spc="-9" dirty="0">
                <a:solidFill>
                  <a:schemeClr val="bg1"/>
                </a:solidFill>
                <a:latin typeface="Helvetica" charset="0"/>
                <a:ea typeface="Helvetica" charset="0"/>
                <a:cs typeface="Helvetica" charset="0"/>
              </a:rPr>
              <a:t>m</a:t>
            </a:r>
            <a:r>
              <a:rPr sz="1400" dirty="0">
                <a:solidFill>
                  <a:schemeClr val="bg1"/>
                </a:solidFill>
                <a:latin typeface="Helvetica" charset="0"/>
                <a:ea typeface="Helvetica" charset="0"/>
                <a:cs typeface="Helvetica" charset="0"/>
              </a:rPr>
              <a:t>a</a:t>
            </a:r>
            <a:r>
              <a:rPr sz="1400" spc="-9" dirty="0">
                <a:solidFill>
                  <a:schemeClr val="bg1"/>
                </a:solidFill>
                <a:latin typeface="Helvetica" charset="0"/>
                <a:ea typeface="Helvetica" charset="0"/>
                <a:cs typeface="Helvetica" charset="0"/>
              </a:rPr>
              <a:t>t</a:t>
            </a:r>
            <a:r>
              <a:rPr sz="1400" dirty="0">
                <a:solidFill>
                  <a:schemeClr val="bg1"/>
                </a:solidFill>
                <a:latin typeface="Helvetica" charset="0"/>
                <a:ea typeface="Helvetica" charset="0"/>
                <a:cs typeface="Helvetica" charset="0"/>
              </a:rPr>
              <a:t>io</a:t>
            </a:r>
            <a:r>
              <a:rPr sz="1400" spc="-14" dirty="0">
                <a:solidFill>
                  <a:schemeClr val="bg1"/>
                </a:solidFill>
                <a:latin typeface="Helvetica" charset="0"/>
                <a:ea typeface="Helvetica" charset="0"/>
                <a:cs typeface="Helvetica" charset="0"/>
              </a:rPr>
              <a:t>n</a:t>
            </a:r>
            <a:r>
              <a:rPr sz="1400" dirty="0">
                <a:solidFill>
                  <a:schemeClr val="bg1"/>
                </a:solidFill>
                <a:latin typeface="Helvetica" charset="0"/>
                <a:ea typeface="Helvetica" charset="0"/>
                <a:cs typeface="Helvetica" charset="0"/>
              </a:rPr>
              <a:t>,</a:t>
            </a:r>
            <a:r>
              <a:rPr sz="1400" spc="-37"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2014</a:t>
            </a:r>
            <a:r>
              <a:rPr sz="1400" spc="-14"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calcula</a:t>
            </a:r>
            <a:r>
              <a:rPr sz="1400" spc="-9" dirty="0">
                <a:solidFill>
                  <a:schemeClr val="bg1"/>
                </a:solidFill>
                <a:latin typeface="Helvetica" charset="0"/>
                <a:ea typeface="Helvetica" charset="0"/>
                <a:cs typeface="Helvetica" charset="0"/>
              </a:rPr>
              <a:t>t</a:t>
            </a:r>
            <a:r>
              <a:rPr sz="1400" dirty="0">
                <a:solidFill>
                  <a:schemeClr val="bg1"/>
                </a:solidFill>
                <a:latin typeface="Helvetica" charset="0"/>
                <a:ea typeface="Helvetica" charset="0"/>
                <a:cs typeface="Helvetica" charset="0"/>
              </a:rPr>
              <a:t>ion</a:t>
            </a:r>
            <a:r>
              <a:rPr sz="1400" spc="-37"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span</a:t>
            </a:r>
          </a:p>
        </p:txBody>
      </p:sp>
      <p:sp>
        <p:nvSpPr>
          <p:cNvPr id="97" name="직사각형 96"/>
          <p:cNvSpPr/>
          <p:nvPr/>
        </p:nvSpPr>
        <p:spPr>
          <a:xfrm>
            <a:off x="1573372" y="6372764"/>
            <a:ext cx="8141143" cy="271869"/>
          </a:xfrm>
          <a:prstGeom prst="rect">
            <a:avLst/>
          </a:prstGeom>
        </p:spPr>
        <p:txBody>
          <a:bodyPr wrap="square">
            <a:spAutoFit/>
          </a:bodyPr>
          <a:lstStyle/>
          <a:p>
            <a:pPr lvl="0">
              <a:lnSpc>
                <a:spcPts val="1400"/>
              </a:lnSpc>
            </a:pPr>
            <a:r>
              <a:rPr lang="en-US" altLang="ko-KR" sz="900" dirty="0">
                <a:solidFill>
                  <a:schemeClr val="bg1">
                    <a:lumMod val="75000"/>
                  </a:schemeClr>
                </a:solidFill>
              </a:rPr>
              <a:t>Ralf </a:t>
            </a:r>
            <a:r>
              <a:rPr lang="en-US" altLang="ko-KR" sz="900" dirty="0" err="1">
                <a:solidFill>
                  <a:schemeClr val="bg1">
                    <a:lumMod val="75000"/>
                  </a:schemeClr>
                </a:solidFill>
              </a:rPr>
              <a:t>Schimmer</a:t>
            </a:r>
            <a:r>
              <a:rPr lang="en-US" altLang="ko-KR" sz="900" dirty="0">
                <a:solidFill>
                  <a:schemeClr val="bg1">
                    <a:lumMod val="75000"/>
                  </a:schemeClr>
                </a:solidFill>
              </a:rPr>
              <a:t> &amp; MPDL Team (2015). Transformation Baseline and Mechanics: Financial Feasibility &amp; Output Analysis</a:t>
            </a:r>
            <a:endParaRPr lang="en-US" altLang="ko-KR" sz="900" kern="0" dirty="0">
              <a:solidFill>
                <a:schemeClr val="bg1">
                  <a:lumMod val="75000"/>
                </a:schemeClr>
              </a:solidFill>
              <a:latin typeface="Helvetica" charset="0"/>
              <a:ea typeface="Helvetica" charset="0"/>
              <a:cs typeface="Helvetica" charset="0"/>
            </a:endParaRPr>
          </a:p>
        </p:txBody>
      </p:sp>
      <p:sp>
        <p:nvSpPr>
          <p:cNvPr id="4" name="직사각형 3"/>
          <p:cNvSpPr/>
          <p:nvPr/>
        </p:nvSpPr>
        <p:spPr>
          <a:xfrm>
            <a:off x="5080565" y="1367304"/>
            <a:ext cx="3431830" cy="693544"/>
          </a:xfrm>
          <a:prstGeom prst="rect">
            <a:avLst/>
          </a:prstGeom>
          <a:noFill/>
          <a:ln>
            <a:solidFill>
              <a:srgbClr val="66F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xmlns="" val="153968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Berlin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OA</a:t>
            </a:r>
          </a:p>
        </p:txBody>
      </p:sp>
      <p:sp>
        <p:nvSpPr>
          <p:cNvPr id="15" name="직사각형 14"/>
          <p:cNvSpPr/>
          <p:nvPr/>
        </p:nvSpPr>
        <p:spPr>
          <a:xfrm>
            <a:off x="1194966" y="252198"/>
            <a:ext cx="7303090" cy="369332"/>
          </a:xfrm>
          <a:prstGeom prst="rect">
            <a:avLst/>
          </a:prstGeom>
        </p:spPr>
        <p:txBody>
          <a:bodyPr wrap="square">
            <a:spAutoFit/>
          </a:bodyPr>
          <a:lstStyle/>
          <a:p>
            <a:r>
              <a:rPr lang="en-US" altLang="ko-KR" spc="-50" dirty="0" smtClean="0">
                <a:ln>
                  <a:solidFill>
                    <a:srgbClr val="66FF33"/>
                  </a:solidFill>
                </a:ln>
                <a:solidFill>
                  <a:srgbClr val="66FF33"/>
                </a:solidFill>
                <a:latin typeface="나눔바른고딕" panose="020B0603020101020101" pitchFamily="50" charset="-127"/>
                <a:ea typeface="나눔바른고딕" panose="020B0603020101020101" pitchFamily="50" charset="-127"/>
              </a:rPr>
              <a:t>China</a:t>
            </a:r>
            <a:endParaRPr lang="ko-KR" altLang="en-US" spc="-50" dirty="0" smtClean="0">
              <a:ln>
                <a:solidFill>
                  <a:srgbClr val="66FF33"/>
                </a:solidFill>
              </a:ln>
              <a:solidFill>
                <a:srgbClr val="66FF33"/>
              </a:solidFill>
              <a:latin typeface="나눔바른고딕" panose="020B0603020101020101" pitchFamily="50" charset="-127"/>
              <a:ea typeface="나눔바른고딕" panose="020B0603020101020101" pitchFamily="50" charset="-127"/>
            </a:endParaRPr>
          </a:p>
        </p:txBody>
      </p:sp>
      <p:sp>
        <p:nvSpPr>
          <p:cNvPr id="16" name="직사각형 15"/>
          <p:cNvSpPr/>
          <p:nvPr/>
        </p:nvSpPr>
        <p:spPr>
          <a:xfrm>
            <a:off x="1194966" y="535239"/>
            <a:ext cx="6761410" cy="584775"/>
          </a:xfrm>
          <a:prstGeom prst="rect">
            <a:avLst/>
          </a:prstGeom>
        </p:spPr>
        <p:txBody>
          <a:bodyPr wrap="square">
            <a:spAutoFit/>
          </a:bodyPr>
          <a:lstStyle/>
          <a:p>
            <a:pPr marL="11723"/>
            <a:r>
              <a:rPr lang="en-US" altLang="ko-KR" sz="1600" b="1" spc="-14" dirty="0" smtClean="0">
                <a:solidFill>
                  <a:schemeClr val="bg1"/>
                </a:solidFill>
                <a:latin typeface="Helvetica" charset="0"/>
                <a:ea typeface="Helvetica" charset="0"/>
                <a:cs typeface="Helvetica" charset="0"/>
              </a:rPr>
              <a:t>Pu</a:t>
            </a:r>
            <a:r>
              <a:rPr lang="en-US" altLang="ko-KR" sz="1600" b="1" spc="-18" dirty="0" smtClean="0">
                <a:solidFill>
                  <a:schemeClr val="bg1"/>
                </a:solidFill>
                <a:latin typeface="Helvetica" charset="0"/>
                <a:ea typeface="Helvetica" charset="0"/>
                <a:cs typeface="Helvetica" charset="0"/>
              </a:rPr>
              <a:t>b</a:t>
            </a:r>
            <a:r>
              <a:rPr lang="en-US" altLang="ko-KR" sz="1600" b="1" spc="-9" dirty="0" smtClean="0">
                <a:solidFill>
                  <a:schemeClr val="bg1"/>
                </a:solidFill>
                <a:latin typeface="Helvetica" charset="0"/>
                <a:ea typeface="Helvetica" charset="0"/>
                <a:cs typeface="Helvetica" charset="0"/>
              </a:rPr>
              <a:t>lica</a:t>
            </a:r>
            <a:r>
              <a:rPr lang="en-US" altLang="ko-KR" sz="1600" b="1" spc="-18" dirty="0" smtClean="0">
                <a:solidFill>
                  <a:schemeClr val="bg1"/>
                </a:solidFill>
                <a:latin typeface="Helvetica" charset="0"/>
                <a:ea typeface="Helvetica" charset="0"/>
                <a:cs typeface="Helvetica" charset="0"/>
              </a:rPr>
              <a:t>t</a:t>
            </a:r>
            <a:r>
              <a:rPr lang="en-US" altLang="ko-KR" sz="1600" b="1" spc="-5" dirty="0" smtClean="0">
                <a:solidFill>
                  <a:schemeClr val="bg1"/>
                </a:solidFill>
                <a:latin typeface="Helvetica" charset="0"/>
                <a:ea typeface="Helvetica" charset="0"/>
                <a:cs typeface="Helvetica" charset="0"/>
              </a:rPr>
              <a:t>i</a:t>
            </a:r>
            <a:r>
              <a:rPr lang="en-US" altLang="ko-KR" sz="1600" b="1" spc="-14" dirty="0" smtClean="0">
                <a:solidFill>
                  <a:schemeClr val="bg1"/>
                </a:solidFill>
                <a:latin typeface="Helvetica" charset="0"/>
                <a:ea typeface="Helvetica" charset="0"/>
                <a:cs typeface="Helvetica" charset="0"/>
              </a:rPr>
              <a:t>o</a:t>
            </a:r>
            <a:r>
              <a:rPr lang="en-US" altLang="ko-KR" sz="1600" b="1" spc="-9" dirty="0" smtClean="0">
                <a:solidFill>
                  <a:schemeClr val="bg1"/>
                </a:solidFill>
                <a:latin typeface="Helvetica" charset="0"/>
                <a:ea typeface="Helvetica" charset="0"/>
                <a:cs typeface="Helvetica" charset="0"/>
              </a:rPr>
              <a:t>n</a:t>
            </a:r>
            <a:r>
              <a:rPr lang="en-US" altLang="ko-KR" sz="1600" b="1" spc="23" dirty="0" smtClean="0">
                <a:solidFill>
                  <a:schemeClr val="bg1"/>
                </a:solidFill>
                <a:latin typeface="Helvetica" charset="0"/>
                <a:ea typeface="Helvetica" charset="0"/>
                <a:cs typeface="Helvetica" charset="0"/>
              </a:rPr>
              <a:t> </a:t>
            </a:r>
            <a:r>
              <a:rPr lang="en-US" altLang="ko-KR" sz="1600" b="1" spc="-46" dirty="0">
                <a:solidFill>
                  <a:schemeClr val="bg1"/>
                </a:solidFill>
                <a:latin typeface="Helvetica" charset="0"/>
                <a:ea typeface="Helvetica" charset="0"/>
                <a:cs typeface="Helvetica" charset="0"/>
              </a:rPr>
              <a:t>v</a:t>
            </a:r>
            <a:r>
              <a:rPr lang="en-US" altLang="ko-KR" sz="1600" b="1" spc="-9" dirty="0">
                <a:solidFill>
                  <a:schemeClr val="bg1"/>
                </a:solidFill>
                <a:latin typeface="Helvetica" charset="0"/>
                <a:ea typeface="Helvetica" charset="0"/>
                <a:cs typeface="Helvetica" charset="0"/>
              </a:rPr>
              <a:t>olu</a:t>
            </a:r>
            <a:r>
              <a:rPr lang="en-US" altLang="ko-KR" sz="1600" b="1" spc="-23" dirty="0">
                <a:solidFill>
                  <a:schemeClr val="bg1"/>
                </a:solidFill>
                <a:latin typeface="Helvetica" charset="0"/>
                <a:ea typeface="Helvetica" charset="0"/>
                <a:cs typeface="Helvetica" charset="0"/>
              </a:rPr>
              <a:t>m</a:t>
            </a:r>
            <a:r>
              <a:rPr lang="en-US" altLang="ko-KR" sz="1600" b="1" spc="-9" dirty="0">
                <a:solidFill>
                  <a:schemeClr val="bg1"/>
                </a:solidFill>
                <a:latin typeface="Helvetica" charset="0"/>
                <a:ea typeface="Helvetica" charset="0"/>
                <a:cs typeface="Helvetica" charset="0"/>
              </a:rPr>
              <a:t>es</a:t>
            </a:r>
            <a:r>
              <a:rPr lang="en-US" altLang="ko-KR" sz="1600" b="1" spc="51" dirty="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a</a:t>
            </a:r>
            <a:r>
              <a:rPr lang="en-US" altLang="ko-KR" sz="1600" b="1" spc="-14" dirty="0">
                <a:solidFill>
                  <a:schemeClr val="bg1"/>
                </a:solidFill>
                <a:latin typeface="Helvetica" charset="0"/>
                <a:ea typeface="Helvetica" charset="0"/>
                <a:cs typeface="Helvetica" charset="0"/>
              </a:rPr>
              <a:t>n</a:t>
            </a:r>
            <a:r>
              <a:rPr lang="en-US" altLang="ko-KR" sz="1600" b="1" spc="-9" dirty="0">
                <a:solidFill>
                  <a:schemeClr val="bg1"/>
                </a:solidFill>
                <a:latin typeface="Helvetica" charset="0"/>
                <a:ea typeface="Helvetica" charset="0"/>
                <a:cs typeface="Helvetica" charset="0"/>
              </a:rPr>
              <a:t>d</a:t>
            </a:r>
            <a:r>
              <a:rPr lang="en-US" altLang="ko-KR" sz="1600" b="1" dirty="0">
                <a:solidFill>
                  <a:schemeClr val="bg1"/>
                </a:solidFill>
                <a:latin typeface="Helvetica" charset="0"/>
                <a:ea typeface="Helvetica" charset="0"/>
                <a:cs typeface="Helvetica" charset="0"/>
              </a:rPr>
              <a:t> </a:t>
            </a:r>
            <a:r>
              <a:rPr lang="en-US" altLang="ko-KR" sz="1600" b="1" spc="-9" dirty="0" smtClean="0">
                <a:solidFill>
                  <a:schemeClr val="bg1"/>
                </a:solidFill>
                <a:latin typeface="Helvetica" charset="0"/>
                <a:ea typeface="Helvetica" charset="0"/>
                <a:cs typeface="Helvetica" charset="0"/>
              </a:rPr>
              <a:t>corresponding</a:t>
            </a:r>
            <a:r>
              <a:rPr lang="en-US" altLang="ko-KR" sz="1600" b="1" spc="23" dirty="0" smtClean="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a</a:t>
            </a:r>
            <a:r>
              <a:rPr lang="en-US" altLang="ko-KR" sz="1600" b="1" spc="-14" dirty="0">
                <a:solidFill>
                  <a:schemeClr val="bg1"/>
                </a:solidFill>
                <a:latin typeface="Helvetica" charset="0"/>
                <a:ea typeface="Helvetica" charset="0"/>
                <a:cs typeface="Helvetica" charset="0"/>
              </a:rPr>
              <a:t>u</a:t>
            </a:r>
            <a:r>
              <a:rPr lang="en-US" altLang="ko-KR" sz="1600" b="1" spc="-9" dirty="0">
                <a:solidFill>
                  <a:schemeClr val="bg1"/>
                </a:solidFill>
                <a:latin typeface="Helvetica" charset="0"/>
                <a:ea typeface="Helvetica" charset="0"/>
                <a:cs typeface="Helvetica" charset="0"/>
              </a:rPr>
              <a:t>t</a:t>
            </a:r>
            <a:r>
              <a:rPr lang="en-US" altLang="ko-KR" sz="1600" b="1" spc="-18" dirty="0">
                <a:solidFill>
                  <a:schemeClr val="bg1"/>
                </a:solidFill>
                <a:latin typeface="Helvetica" charset="0"/>
                <a:ea typeface="Helvetica" charset="0"/>
                <a:cs typeface="Helvetica" charset="0"/>
              </a:rPr>
              <a:t>h</a:t>
            </a:r>
            <a:r>
              <a:rPr lang="en-US" altLang="ko-KR" sz="1600" b="1" spc="-9" dirty="0">
                <a:solidFill>
                  <a:schemeClr val="bg1"/>
                </a:solidFill>
                <a:latin typeface="Helvetica" charset="0"/>
                <a:ea typeface="Helvetica" charset="0"/>
                <a:cs typeface="Helvetica" charset="0"/>
              </a:rPr>
              <a:t>or</a:t>
            </a:r>
            <a:r>
              <a:rPr lang="en-US" altLang="ko-KR" sz="1600" b="1" spc="14" dirty="0">
                <a:solidFill>
                  <a:schemeClr val="bg1"/>
                </a:solidFill>
                <a:latin typeface="Helvetica" charset="0"/>
                <a:ea typeface="Helvetica" charset="0"/>
                <a:cs typeface="Helvetica" charset="0"/>
              </a:rPr>
              <a:t> </a:t>
            </a:r>
            <a:r>
              <a:rPr lang="en-US" altLang="ko-KR" sz="1600" b="1" spc="-9" dirty="0" smtClean="0">
                <a:solidFill>
                  <a:schemeClr val="bg1"/>
                </a:solidFill>
                <a:latin typeface="Helvetica" charset="0"/>
                <a:ea typeface="Helvetica" charset="0"/>
                <a:cs typeface="Helvetica" charset="0"/>
              </a:rPr>
              <a:t>s</a:t>
            </a:r>
            <a:r>
              <a:rPr lang="en-US" altLang="ko-KR" sz="1600" b="1" spc="-14" dirty="0" smtClean="0">
                <a:solidFill>
                  <a:schemeClr val="bg1"/>
                </a:solidFill>
                <a:latin typeface="Helvetica" charset="0"/>
                <a:ea typeface="Helvetica" charset="0"/>
                <a:cs typeface="Helvetica" charset="0"/>
              </a:rPr>
              <a:t>h</a:t>
            </a:r>
            <a:r>
              <a:rPr lang="en-US" altLang="ko-KR" sz="1600" b="1" spc="-9" dirty="0" smtClean="0">
                <a:solidFill>
                  <a:schemeClr val="bg1"/>
                </a:solidFill>
                <a:latin typeface="Helvetica" charset="0"/>
                <a:ea typeface="Helvetica" charset="0"/>
                <a:cs typeface="Helvetica" charset="0"/>
              </a:rPr>
              <a:t>ares</a:t>
            </a:r>
            <a:r>
              <a:rPr lang="en-US" altLang="ko-KR" sz="1600" dirty="0" smtClean="0">
                <a:solidFill>
                  <a:schemeClr val="bg1"/>
                </a:solidFill>
                <a:latin typeface="Helvetica" charset="0"/>
                <a:ea typeface="Helvetica" charset="0"/>
                <a:cs typeface="Helvetica" charset="0"/>
              </a:rPr>
              <a:t> </a:t>
            </a:r>
            <a:r>
              <a:rPr lang="en-US" altLang="ko-KR" sz="1600" b="1" spc="-60" dirty="0" smtClean="0">
                <a:solidFill>
                  <a:schemeClr val="bg1"/>
                </a:solidFill>
                <a:latin typeface="Helvetica" charset="0"/>
                <a:ea typeface="Helvetica" charset="0"/>
                <a:cs typeface="Helvetica" charset="0"/>
              </a:rPr>
              <a:t>A</a:t>
            </a:r>
            <a:r>
              <a:rPr lang="en-US" altLang="ko-KR" sz="1600" b="1" spc="-9" dirty="0" smtClean="0">
                <a:solidFill>
                  <a:schemeClr val="bg1"/>
                </a:solidFill>
                <a:latin typeface="Helvetica" charset="0"/>
                <a:ea typeface="Helvetica" charset="0"/>
                <a:cs typeface="Helvetica" charset="0"/>
              </a:rPr>
              <a:t>rti</a:t>
            </a:r>
            <a:r>
              <a:rPr lang="en-US" altLang="ko-KR" sz="1600" b="1" dirty="0" smtClean="0">
                <a:solidFill>
                  <a:schemeClr val="bg1"/>
                </a:solidFill>
                <a:latin typeface="Helvetica" charset="0"/>
                <a:ea typeface="Helvetica" charset="0"/>
                <a:cs typeface="Helvetica" charset="0"/>
              </a:rPr>
              <a:t>c</a:t>
            </a:r>
            <a:r>
              <a:rPr lang="en-US" altLang="ko-KR" sz="1600" b="1" spc="-9" dirty="0" smtClean="0">
                <a:solidFill>
                  <a:schemeClr val="bg1"/>
                </a:solidFill>
                <a:latin typeface="Helvetica" charset="0"/>
                <a:ea typeface="Helvetica" charset="0"/>
                <a:cs typeface="Helvetica" charset="0"/>
              </a:rPr>
              <a:t>les</a:t>
            </a:r>
            <a:r>
              <a:rPr lang="en-US" altLang="ko-KR" sz="1600" b="1" spc="55" dirty="0" smtClean="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and</a:t>
            </a:r>
            <a:r>
              <a:rPr lang="en-US" altLang="ko-KR" sz="1600" b="1" dirty="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re</a:t>
            </a:r>
            <a:r>
              <a:rPr lang="en-US" altLang="ko-KR" sz="1600" b="1" spc="-42" dirty="0">
                <a:solidFill>
                  <a:schemeClr val="bg1"/>
                </a:solidFill>
                <a:latin typeface="Helvetica" charset="0"/>
                <a:ea typeface="Helvetica" charset="0"/>
                <a:cs typeface="Helvetica" charset="0"/>
              </a:rPr>
              <a:t>v</a:t>
            </a:r>
            <a:r>
              <a:rPr lang="en-US" altLang="ko-KR" sz="1600" b="1" spc="-9" dirty="0">
                <a:solidFill>
                  <a:schemeClr val="bg1"/>
                </a:solidFill>
                <a:latin typeface="Helvetica" charset="0"/>
                <a:ea typeface="Helvetica" charset="0"/>
                <a:cs typeface="Helvetica" charset="0"/>
              </a:rPr>
              <a:t>ie</a:t>
            </a:r>
            <a:r>
              <a:rPr lang="en-US" altLang="ko-KR" sz="1600" b="1" spc="23" dirty="0">
                <a:solidFill>
                  <a:schemeClr val="bg1"/>
                </a:solidFill>
                <a:latin typeface="Helvetica" charset="0"/>
                <a:ea typeface="Helvetica" charset="0"/>
                <a:cs typeface="Helvetica" charset="0"/>
              </a:rPr>
              <a:t>w</a:t>
            </a:r>
            <a:r>
              <a:rPr lang="en-US" altLang="ko-KR" sz="1600" b="1" spc="-9" dirty="0">
                <a:solidFill>
                  <a:schemeClr val="bg1"/>
                </a:solidFill>
                <a:latin typeface="Helvetica" charset="0"/>
                <a:ea typeface="Helvetica" charset="0"/>
                <a:cs typeface="Helvetica" charset="0"/>
              </a:rPr>
              <a:t>s</a:t>
            </a:r>
            <a:r>
              <a:rPr lang="en-US" altLang="ko-KR" sz="1600" b="1" spc="9" dirty="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in</a:t>
            </a:r>
            <a:r>
              <a:rPr lang="en-US" altLang="ko-KR" sz="1600" b="1" spc="5" dirty="0">
                <a:solidFill>
                  <a:schemeClr val="bg1"/>
                </a:solidFill>
                <a:latin typeface="Helvetica" charset="0"/>
                <a:ea typeface="Helvetica" charset="0"/>
                <a:cs typeface="Helvetica" charset="0"/>
              </a:rPr>
              <a:t> </a:t>
            </a:r>
            <a:r>
              <a:rPr lang="en-US" altLang="ko-KR" sz="1600" b="1" spc="-37" dirty="0">
                <a:solidFill>
                  <a:schemeClr val="bg1"/>
                </a:solidFill>
                <a:latin typeface="Helvetica" charset="0"/>
                <a:ea typeface="Helvetica" charset="0"/>
                <a:cs typeface="Helvetica" charset="0"/>
              </a:rPr>
              <a:t>W</a:t>
            </a:r>
            <a:r>
              <a:rPr lang="en-US" altLang="ko-KR" sz="1600" b="1" spc="-9" dirty="0">
                <a:solidFill>
                  <a:schemeClr val="bg1"/>
                </a:solidFill>
                <a:latin typeface="Helvetica" charset="0"/>
                <a:ea typeface="Helvetica" charset="0"/>
                <a:cs typeface="Helvetica" charset="0"/>
              </a:rPr>
              <a:t>eb</a:t>
            </a:r>
            <a:r>
              <a:rPr lang="en-US" altLang="ko-KR" sz="1600" b="1" spc="5" dirty="0">
                <a:solidFill>
                  <a:schemeClr val="bg1"/>
                </a:solidFill>
                <a:latin typeface="Helvetica" charset="0"/>
                <a:ea typeface="Helvetica" charset="0"/>
                <a:cs typeface="Helvetica" charset="0"/>
              </a:rPr>
              <a:t> </a:t>
            </a:r>
            <a:r>
              <a:rPr lang="en-US" altLang="ko-KR" sz="1600" b="1" spc="-9" dirty="0">
                <a:solidFill>
                  <a:schemeClr val="bg1"/>
                </a:solidFill>
                <a:latin typeface="Helvetica" charset="0"/>
                <a:ea typeface="Helvetica" charset="0"/>
                <a:cs typeface="Helvetica" charset="0"/>
              </a:rPr>
              <a:t>of</a:t>
            </a:r>
            <a:r>
              <a:rPr lang="en-US" altLang="ko-KR" sz="1600" b="1" dirty="0">
                <a:solidFill>
                  <a:schemeClr val="bg1"/>
                </a:solidFill>
                <a:latin typeface="Helvetica" charset="0"/>
                <a:ea typeface="Helvetica" charset="0"/>
                <a:cs typeface="Helvetica" charset="0"/>
              </a:rPr>
              <a:t> </a:t>
            </a:r>
            <a:r>
              <a:rPr lang="en-US" altLang="ko-KR" sz="1600" b="1" spc="-9" dirty="0" smtClean="0">
                <a:solidFill>
                  <a:schemeClr val="bg1"/>
                </a:solidFill>
                <a:latin typeface="Helvetica" charset="0"/>
                <a:ea typeface="Helvetica" charset="0"/>
                <a:cs typeface="Helvetica" charset="0"/>
              </a:rPr>
              <a:t>Science</a:t>
            </a:r>
            <a:endParaRPr lang="en-US" altLang="ko-KR" sz="1600" dirty="0" smtClean="0">
              <a:ln w="3175">
                <a:solidFill>
                  <a:schemeClr val="bg1">
                    <a:lumMod val="95000"/>
                  </a:schemeClr>
                </a:solidFill>
              </a:ln>
              <a:solidFill>
                <a:schemeClr val="bg1">
                  <a:lumMod val="95000"/>
                </a:schemeClr>
              </a:solidFill>
              <a:latin typeface="Helvetica" charset="0"/>
              <a:ea typeface="Helvetica" charset="0"/>
              <a:cs typeface="Helvetica" charset="0"/>
            </a:endParaRPr>
          </a:p>
        </p:txBody>
      </p:sp>
      <p:sp>
        <p:nvSpPr>
          <p:cNvPr id="175" name="object 9"/>
          <p:cNvSpPr/>
          <p:nvPr/>
        </p:nvSpPr>
        <p:spPr>
          <a:xfrm>
            <a:off x="1010965" y="1182027"/>
            <a:ext cx="7073118" cy="0"/>
          </a:xfrm>
          <a:custGeom>
            <a:avLst/>
            <a:gdLst/>
            <a:ahLst/>
            <a:cxnLst/>
            <a:rect l="l" t="t" r="r" b="b"/>
            <a:pathLst>
              <a:path w="7662545">
                <a:moveTo>
                  <a:pt x="0" y="0"/>
                </a:moveTo>
                <a:lnTo>
                  <a:pt x="7662557" y="0"/>
                </a:lnTo>
              </a:path>
            </a:pathLst>
          </a:custGeom>
          <a:ln w="9525">
            <a:solidFill>
              <a:srgbClr val="5F5F5F"/>
            </a:solidFill>
          </a:ln>
        </p:spPr>
        <p:txBody>
          <a:bodyPr wrap="square" lIns="0" tIns="0" rIns="0" bIns="0" rtlCol="0"/>
          <a:lstStyle/>
          <a:p>
            <a:pPr defTabSz="914400"/>
            <a:endParaRPr sz="1662">
              <a:solidFill>
                <a:schemeClr val="bg1"/>
              </a:solidFill>
              <a:latin typeface="Calibri"/>
            </a:endParaRPr>
          </a:p>
        </p:txBody>
      </p:sp>
      <p:sp>
        <p:nvSpPr>
          <p:cNvPr id="86" name="object 72"/>
          <p:cNvSpPr txBox="1"/>
          <p:nvPr/>
        </p:nvSpPr>
        <p:spPr>
          <a:xfrm>
            <a:off x="1322627" y="1819888"/>
            <a:ext cx="3427836" cy="430887"/>
          </a:xfrm>
          <a:prstGeom prst="rect">
            <a:avLst/>
          </a:prstGeom>
        </p:spPr>
        <p:txBody>
          <a:bodyPr vert="horz" wrap="square" lIns="0" tIns="0" rIns="0" bIns="0" rtlCol="0">
            <a:spAutoFit/>
          </a:bodyPr>
          <a:lstStyle/>
          <a:p>
            <a:pPr marL="11723" marR="110785" defTabSz="914400"/>
            <a:r>
              <a:rPr sz="1400" spc="-9" dirty="0">
                <a:solidFill>
                  <a:schemeClr val="bg1"/>
                </a:solidFill>
                <a:latin typeface="Helvetica" charset="0"/>
                <a:ea typeface="Helvetica" charset="0"/>
                <a:cs typeface="Helvetica" charset="0"/>
              </a:rPr>
              <a:t>Share</a:t>
            </a:r>
            <a:r>
              <a:rPr sz="1400" spc="9" dirty="0">
                <a:solidFill>
                  <a:schemeClr val="bg1"/>
                </a:solidFill>
                <a:latin typeface="Helvetica" charset="0"/>
                <a:ea typeface="Helvetica" charset="0"/>
                <a:cs typeface="Helvetica" charset="0"/>
              </a:rPr>
              <a:t> </a:t>
            </a:r>
            <a:r>
              <a:rPr sz="1400" spc="-9" dirty="0">
                <a:solidFill>
                  <a:schemeClr val="bg1"/>
                </a:solidFill>
                <a:latin typeface="Helvetica" charset="0"/>
                <a:ea typeface="Helvetica" charset="0"/>
                <a:cs typeface="Helvetica" charset="0"/>
              </a:rPr>
              <a:t>of pub</a:t>
            </a:r>
            <a:r>
              <a:rPr sz="1400" dirty="0">
                <a:solidFill>
                  <a:schemeClr val="bg1"/>
                </a:solidFill>
                <a:latin typeface="Helvetica" charset="0"/>
                <a:ea typeface="Helvetica" charset="0"/>
                <a:cs typeface="Helvetica" charset="0"/>
              </a:rPr>
              <a:t>l</a:t>
            </a:r>
            <a:r>
              <a:rPr sz="1400" spc="-9" dirty="0">
                <a:solidFill>
                  <a:schemeClr val="bg1"/>
                </a:solidFill>
                <a:latin typeface="Helvetica" charset="0"/>
                <a:ea typeface="Helvetica" charset="0"/>
                <a:cs typeface="Helvetica" charset="0"/>
              </a:rPr>
              <a:t>ications</a:t>
            </a:r>
            <a:r>
              <a:rPr sz="1400" spc="-14" dirty="0">
                <a:solidFill>
                  <a:schemeClr val="bg1"/>
                </a:solidFill>
                <a:latin typeface="Helvetica" charset="0"/>
                <a:ea typeface="Helvetica" charset="0"/>
                <a:cs typeface="Helvetica" charset="0"/>
              </a:rPr>
              <a:t> </a:t>
            </a:r>
            <a:r>
              <a:rPr sz="1400" spc="-28" dirty="0">
                <a:solidFill>
                  <a:schemeClr val="bg1"/>
                </a:solidFill>
                <a:latin typeface="Helvetica" charset="0"/>
                <a:ea typeface="Helvetica" charset="0"/>
                <a:cs typeface="Helvetica" charset="0"/>
              </a:rPr>
              <a:t>w</a:t>
            </a:r>
            <a:r>
              <a:rPr sz="1400" spc="-9" dirty="0">
                <a:solidFill>
                  <a:schemeClr val="bg1"/>
                </a:solidFill>
                <a:latin typeface="Helvetica" charset="0"/>
                <a:ea typeface="Helvetica" charset="0"/>
                <a:cs typeface="Helvetica" charset="0"/>
              </a:rPr>
              <a:t>ith a</a:t>
            </a:r>
            <a:r>
              <a:rPr sz="1400" spc="-5" dirty="0">
                <a:solidFill>
                  <a:schemeClr val="bg1"/>
                </a:solidFill>
                <a:latin typeface="Helvetica" charset="0"/>
                <a:ea typeface="Helvetica" charset="0"/>
                <a:cs typeface="Helvetica" charset="0"/>
              </a:rPr>
              <a:t> </a:t>
            </a:r>
            <a:r>
              <a:rPr sz="1400" spc="-9" dirty="0">
                <a:solidFill>
                  <a:schemeClr val="bg1"/>
                </a:solidFill>
                <a:latin typeface="Helvetica" charset="0"/>
                <a:ea typeface="Helvetica" charset="0"/>
                <a:cs typeface="Helvetica" charset="0"/>
              </a:rPr>
              <a:t>cor</a:t>
            </a:r>
            <a:r>
              <a:rPr sz="1400" spc="-18" dirty="0">
                <a:solidFill>
                  <a:schemeClr val="bg1"/>
                </a:solidFill>
                <a:latin typeface="Helvetica" charset="0"/>
                <a:ea typeface="Helvetica" charset="0"/>
                <a:cs typeface="Helvetica" charset="0"/>
              </a:rPr>
              <a:t>r</a:t>
            </a:r>
            <a:r>
              <a:rPr sz="1400" spc="-9" dirty="0">
                <a:solidFill>
                  <a:schemeClr val="bg1"/>
                </a:solidFill>
                <a:latin typeface="Helvetica" charset="0"/>
                <a:ea typeface="Helvetica" charset="0"/>
                <a:cs typeface="Helvetica" charset="0"/>
              </a:rPr>
              <a:t>espond</a:t>
            </a:r>
            <a:r>
              <a:rPr sz="1400" dirty="0">
                <a:solidFill>
                  <a:schemeClr val="bg1"/>
                </a:solidFill>
                <a:latin typeface="Helvetica" charset="0"/>
                <a:ea typeface="Helvetica" charset="0"/>
                <a:cs typeface="Helvetica" charset="0"/>
              </a:rPr>
              <a:t>i</a:t>
            </a:r>
            <a:r>
              <a:rPr sz="1400" spc="-9" dirty="0">
                <a:solidFill>
                  <a:schemeClr val="bg1"/>
                </a:solidFill>
                <a:latin typeface="Helvetica" charset="0"/>
                <a:ea typeface="Helvetica" charset="0"/>
                <a:cs typeface="Helvetica" charset="0"/>
              </a:rPr>
              <a:t>ng author</a:t>
            </a:r>
            <a:r>
              <a:rPr sz="1400" spc="14" dirty="0">
                <a:solidFill>
                  <a:schemeClr val="bg1"/>
                </a:solidFill>
                <a:latin typeface="Helvetica" charset="0"/>
                <a:ea typeface="Helvetica" charset="0"/>
                <a:cs typeface="Helvetica" charset="0"/>
              </a:rPr>
              <a:t> </a:t>
            </a:r>
            <a:r>
              <a:rPr sz="1400" spc="-9" dirty="0">
                <a:solidFill>
                  <a:schemeClr val="bg1"/>
                </a:solidFill>
                <a:latin typeface="Helvetica" charset="0"/>
                <a:ea typeface="Helvetica" charset="0"/>
                <a:cs typeface="Helvetica" charset="0"/>
              </a:rPr>
              <a:t>from </a:t>
            </a:r>
            <a:r>
              <a:rPr sz="1400" spc="-9" dirty="0" smtClean="0">
                <a:solidFill>
                  <a:schemeClr val="bg1"/>
                </a:solidFill>
                <a:latin typeface="Helvetica" charset="0"/>
                <a:ea typeface="Helvetica" charset="0"/>
                <a:cs typeface="Helvetica" charset="0"/>
              </a:rPr>
              <a:t>China</a:t>
            </a:r>
            <a:endParaRPr sz="1100" dirty="0">
              <a:solidFill>
                <a:schemeClr val="bg1"/>
              </a:solidFill>
              <a:latin typeface="Helvetica" charset="0"/>
              <a:ea typeface="Helvetica" charset="0"/>
              <a:cs typeface="Helvetica" charset="0"/>
            </a:endParaRPr>
          </a:p>
        </p:txBody>
      </p:sp>
      <p:sp>
        <p:nvSpPr>
          <p:cNvPr id="87" name="직사각형 86"/>
          <p:cNvSpPr/>
          <p:nvPr/>
        </p:nvSpPr>
        <p:spPr>
          <a:xfrm>
            <a:off x="1153946" y="6598880"/>
            <a:ext cx="8141143" cy="271869"/>
          </a:xfrm>
          <a:prstGeom prst="rect">
            <a:avLst/>
          </a:prstGeom>
        </p:spPr>
        <p:txBody>
          <a:bodyPr wrap="square">
            <a:spAutoFit/>
          </a:bodyPr>
          <a:lstStyle/>
          <a:p>
            <a:pPr lvl="0">
              <a:lnSpc>
                <a:spcPts val="1400"/>
              </a:lnSpc>
            </a:pPr>
            <a:r>
              <a:rPr lang="en-US" altLang="ko-KR" sz="900" dirty="0">
                <a:solidFill>
                  <a:schemeClr val="bg1">
                    <a:lumMod val="75000"/>
                  </a:schemeClr>
                </a:solidFill>
              </a:rPr>
              <a:t>Ralf </a:t>
            </a:r>
            <a:r>
              <a:rPr lang="en-US" altLang="ko-KR" sz="900" dirty="0" err="1">
                <a:solidFill>
                  <a:schemeClr val="bg1">
                    <a:lumMod val="75000"/>
                  </a:schemeClr>
                </a:solidFill>
              </a:rPr>
              <a:t>Schimmer</a:t>
            </a:r>
            <a:r>
              <a:rPr lang="en-US" altLang="ko-KR" sz="900" dirty="0">
                <a:solidFill>
                  <a:schemeClr val="bg1">
                    <a:lumMod val="75000"/>
                  </a:schemeClr>
                </a:solidFill>
              </a:rPr>
              <a:t> &amp; MPDL Team (2015). Transformation Baseline and Mechanics: Financial Feasibility &amp; Output Analysis</a:t>
            </a:r>
            <a:endParaRPr lang="en-US" altLang="ko-KR" sz="900" kern="0" dirty="0">
              <a:solidFill>
                <a:schemeClr val="bg1">
                  <a:lumMod val="75000"/>
                </a:schemeClr>
              </a:solidFill>
              <a:latin typeface="Helvetica" charset="0"/>
              <a:ea typeface="Helvetica" charset="0"/>
              <a:cs typeface="Helvetica" charset="0"/>
            </a:endParaRPr>
          </a:p>
        </p:txBody>
      </p:sp>
      <p:sp>
        <p:nvSpPr>
          <p:cNvPr id="154" name="object 67"/>
          <p:cNvSpPr/>
          <p:nvPr/>
        </p:nvSpPr>
        <p:spPr>
          <a:xfrm>
            <a:off x="2172544" y="3630884"/>
            <a:ext cx="90268" cy="99646"/>
          </a:xfrm>
          <a:custGeom>
            <a:avLst/>
            <a:gdLst/>
            <a:ahLst/>
            <a:cxnLst/>
            <a:rect l="l" t="t" r="r" b="b"/>
            <a:pathLst>
              <a:path w="97790" h="107950">
                <a:moveTo>
                  <a:pt x="0" y="107721"/>
                </a:moveTo>
                <a:lnTo>
                  <a:pt x="97499" y="107721"/>
                </a:lnTo>
                <a:lnTo>
                  <a:pt x="97499" y="0"/>
                </a:lnTo>
                <a:lnTo>
                  <a:pt x="0" y="0"/>
                </a:lnTo>
                <a:lnTo>
                  <a:pt x="0" y="107721"/>
                </a:lnTo>
                <a:close/>
              </a:path>
            </a:pathLst>
          </a:custGeom>
          <a:solidFill>
            <a:srgbClr val="9F9F9F"/>
          </a:solidFill>
        </p:spPr>
        <p:txBody>
          <a:bodyPr wrap="square" lIns="0" tIns="0" rIns="0" bIns="0" rtlCol="0"/>
          <a:lstStyle/>
          <a:p>
            <a:pPr defTabSz="914400"/>
            <a:endParaRPr sz="1100">
              <a:solidFill>
                <a:schemeClr val="bg1"/>
              </a:solidFill>
              <a:latin typeface="Helvetica" charset="0"/>
              <a:ea typeface="Helvetica" charset="0"/>
              <a:cs typeface="Helvetica" charset="0"/>
            </a:endParaRPr>
          </a:p>
        </p:txBody>
      </p:sp>
      <p:sp>
        <p:nvSpPr>
          <p:cNvPr id="155" name="object 68"/>
          <p:cNvSpPr/>
          <p:nvPr/>
        </p:nvSpPr>
        <p:spPr>
          <a:xfrm>
            <a:off x="2172544" y="3841899"/>
            <a:ext cx="90268" cy="99646"/>
          </a:xfrm>
          <a:custGeom>
            <a:avLst/>
            <a:gdLst/>
            <a:ahLst/>
            <a:cxnLst/>
            <a:rect l="l" t="t" r="r" b="b"/>
            <a:pathLst>
              <a:path w="97790" h="107950">
                <a:moveTo>
                  <a:pt x="0" y="107721"/>
                </a:moveTo>
                <a:lnTo>
                  <a:pt x="97499" y="107721"/>
                </a:lnTo>
                <a:lnTo>
                  <a:pt x="97499" y="0"/>
                </a:lnTo>
                <a:lnTo>
                  <a:pt x="0" y="0"/>
                </a:lnTo>
                <a:lnTo>
                  <a:pt x="0" y="107721"/>
                </a:lnTo>
                <a:close/>
              </a:path>
            </a:pathLst>
          </a:custGeom>
          <a:solidFill>
            <a:schemeClr val="tx2">
              <a:lumMod val="60000"/>
              <a:lumOff val="40000"/>
            </a:schemeClr>
          </a:solidFill>
        </p:spPr>
        <p:txBody>
          <a:bodyPr wrap="square" lIns="0" tIns="0" rIns="0" bIns="0" rtlCol="0"/>
          <a:lstStyle/>
          <a:p>
            <a:pPr defTabSz="914400"/>
            <a:endParaRPr sz="1100">
              <a:solidFill>
                <a:schemeClr val="bg1"/>
              </a:solidFill>
              <a:latin typeface="Helvetica" charset="0"/>
              <a:ea typeface="Helvetica" charset="0"/>
              <a:cs typeface="Helvetica" charset="0"/>
            </a:endParaRPr>
          </a:p>
        </p:txBody>
      </p:sp>
      <p:sp>
        <p:nvSpPr>
          <p:cNvPr id="97" name="object 7"/>
          <p:cNvSpPr/>
          <p:nvPr/>
        </p:nvSpPr>
        <p:spPr>
          <a:xfrm>
            <a:off x="1954597" y="5110661"/>
            <a:ext cx="164211" cy="996694"/>
          </a:xfrm>
          <a:custGeom>
            <a:avLst/>
            <a:gdLst/>
            <a:ahLst/>
            <a:cxnLst/>
            <a:rect l="l" t="t" r="r" b="b"/>
            <a:pathLst>
              <a:path w="198119" h="715010">
                <a:moveTo>
                  <a:pt x="198119" y="0"/>
                </a:moveTo>
                <a:lnTo>
                  <a:pt x="0" y="0"/>
                </a:lnTo>
                <a:lnTo>
                  <a:pt x="0" y="714755"/>
                </a:lnTo>
                <a:lnTo>
                  <a:pt x="198119" y="714755"/>
                </a:lnTo>
                <a:lnTo>
                  <a:pt x="198119"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98" name="object 8"/>
          <p:cNvSpPr/>
          <p:nvPr/>
        </p:nvSpPr>
        <p:spPr>
          <a:xfrm>
            <a:off x="2529334" y="4915128"/>
            <a:ext cx="163158" cy="1192315"/>
          </a:xfrm>
          <a:custGeom>
            <a:avLst/>
            <a:gdLst/>
            <a:ahLst/>
            <a:cxnLst/>
            <a:rect l="l" t="t" r="r" b="b"/>
            <a:pathLst>
              <a:path w="196850" h="855345">
                <a:moveTo>
                  <a:pt x="196595" y="0"/>
                </a:moveTo>
                <a:lnTo>
                  <a:pt x="0" y="0"/>
                </a:lnTo>
                <a:lnTo>
                  <a:pt x="0" y="854964"/>
                </a:lnTo>
                <a:lnTo>
                  <a:pt x="196595" y="854964"/>
                </a:lnTo>
                <a:lnTo>
                  <a:pt x="196595"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99" name="object 9"/>
          <p:cNvSpPr/>
          <p:nvPr/>
        </p:nvSpPr>
        <p:spPr>
          <a:xfrm>
            <a:off x="3102808" y="4785717"/>
            <a:ext cx="164211" cy="1321550"/>
          </a:xfrm>
          <a:custGeom>
            <a:avLst/>
            <a:gdLst/>
            <a:ahLst/>
            <a:cxnLst/>
            <a:rect l="l" t="t" r="r" b="b"/>
            <a:pathLst>
              <a:path w="198119" h="948054">
                <a:moveTo>
                  <a:pt x="198119" y="0"/>
                </a:moveTo>
                <a:lnTo>
                  <a:pt x="0" y="0"/>
                </a:lnTo>
                <a:lnTo>
                  <a:pt x="0" y="947928"/>
                </a:lnTo>
                <a:lnTo>
                  <a:pt x="198119" y="947928"/>
                </a:lnTo>
                <a:lnTo>
                  <a:pt x="198119"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0" name="object 10"/>
          <p:cNvSpPr/>
          <p:nvPr/>
        </p:nvSpPr>
        <p:spPr>
          <a:xfrm>
            <a:off x="3676282" y="4594522"/>
            <a:ext cx="164211" cy="1512745"/>
          </a:xfrm>
          <a:custGeom>
            <a:avLst/>
            <a:gdLst/>
            <a:ahLst/>
            <a:cxnLst/>
            <a:rect l="l" t="t" r="r" b="b"/>
            <a:pathLst>
              <a:path w="198120" h="1085214">
                <a:moveTo>
                  <a:pt x="198119" y="0"/>
                </a:moveTo>
                <a:lnTo>
                  <a:pt x="0" y="0"/>
                </a:lnTo>
                <a:lnTo>
                  <a:pt x="0" y="1085088"/>
                </a:lnTo>
                <a:lnTo>
                  <a:pt x="198119" y="1085088"/>
                </a:lnTo>
                <a:lnTo>
                  <a:pt x="198119"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1" name="object 11"/>
          <p:cNvSpPr/>
          <p:nvPr/>
        </p:nvSpPr>
        <p:spPr>
          <a:xfrm>
            <a:off x="4251018" y="4358448"/>
            <a:ext cx="164211" cy="1749084"/>
          </a:xfrm>
          <a:custGeom>
            <a:avLst/>
            <a:gdLst/>
            <a:ahLst/>
            <a:cxnLst/>
            <a:rect l="l" t="t" r="r" b="b"/>
            <a:pathLst>
              <a:path w="198120" h="1254760">
                <a:moveTo>
                  <a:pt x="198120" y="0"/>
                </a:moveTo>
                <a:lnTo>
                  <a:pt x="0" y="0"/>
                </a:lnTo>
                <a:lnTo>
                  <a:pt x="0" y="1254252"/>
                </a:lnTo>
                <a:lnTo>
                  <a:pt x="198120" y="1254252"/>
                </a:lnTo>
                <a:lnTo>
                  <a:pt x="198120"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2" name="object 12"/>
          <p:cNvSpPr/>
          <p:nvPr/>
        </p:nvSpPr>
        <p:spPr>
          <a:xfrm>
            <a:off x="4824492" y="4180264"/>
            <a:ext cx="164211" cy="1927003"/>
          </a:xfrm>
          <a:custGeom>
            <a:avLst/>
            <a:gdLst/>
            <a:ahLst/>
            <a:cxnLst/>
            <a:rect l="l" t="t" r="r" b="b"/>
            <a:pathLst>
              <a:path w="198120" h="1382395">
                <a:moveTo>
                  <a:pt x="198120" y="0"/>
                </a:moveTo>
                <a:lnTo>
                  <a:pt x="0" y="0"/>
                </a:lnTo>
                <a:lnTo>
                  <a:pt x="0" y="1382267"/>
                </a:lnTo>
                <a:lnTo>
                  <a:pt x="198120" y="1382267"/>
                </a:lnTo>
                <a:lnTo>
                  <a:pt x="198120"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3" name="object 13"/>
          <p:cNvSpPr/>
          <p:nvPr/>
        </p:nvSpPr>
        <p:spPr>
          <a:xfrm>
            <a:off x="5399229" y="3855321"/>
            <a:ext cx="164211" cy="2251857"/>
          </a:xfrm>
          <a:custGeom>
            <a:avLst/>
            <a:gdLst/>
            <a:ahLst/>
            <a:cxnLst/>
            <a:rect l="l" t="t" r="r" b="b"/>
            <a:pathLst>
              <a:path w="198120" h="1615439">
                <a:moveTo>
                  <a:pt x="198119" y="0"/>
                </a:moveTo>
                <a:lnTo>
                  <a:pt x="0" y="0"/>
                </a:lnTo>
                <a:lnTo>
                  <a:pt x="0" y="1615440"/>
                </a:lnTo>
                <a:lnTo>
                  <a:pt x="198119" y="1615440"/>
                </a:lnTo>
                <a:lnTo>
                  <a:pt x="198119"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4" name="object 14"/>
          <p:cNvSpPr/>
          <p:nvPr/>
        </p:nvSpPr>
        <p:spPr>
          <a:xfrm>
            <a:off x="5972702" y="3504796"/>
            <a:ext cx="164211" cy="2602382"/>
          </a:xfrm>
          <a:custGeom>
            <a:avLst/>
            <a:gdLst/>
            <a:ahLst/>
            <a:cxnLst/>
            <a:rect l="l" t="t" r="r" b="b"/>
            <a:pathLst>
              <a:path w="198120" h="1866900">
                <a:moveTo>
                  <a:pt x="198120" y="0"/>
                </a:moveTo>
                <a:lnTo>
                  <a:pt x="0" y="0"/>
                </a:lnTo>
                <a:lnTo>
                  <a:pt x="0" y="1866899"/>
                </a:lnTo>
                <a:lnTo>
                  <a:pt x="198120" y="1866899"/>
                </a:lnTo>
                <a:lnTo>
                  <a:pt x="198120"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5" name="object 15"/>
          <p:cNvSpPr/>
          <p:nvPr/>
        </p:nvSpPr>
        <p:spPr>
          <a:xfrm>
            <a:off x="6547439" y="3043715"/>
            <a:ext cx="163158" cy="3063552"/>
          </a:xfrm>
          <a:custGeom>
            <a:avLst/>
            <a:gdLst/>
            <a:ahLst/>
            <a:cxnLst/>
            <a:rect l="l" t="t" r="r" b="b"/>
            <a:pathLst>
              <a:path w="196850" h="2197735">
                <a:moveTo>
                  <a:pt x="196596" y="0"/>
                </a:moveTo>
                <a:lnTo>
                  <a:pt x="0" y="0"/>
                </a:lnTo>
                <a:lnTo>
                  <a:pt x="0" y="2197608"/>
                </a:lnTo>
                <a:lnTo>
                  <a:pt x="196596" y="2197608"/>
                </a:lnTo>
                <a:lnTo>
                  <a:pt x="196596"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6" name="object 16"/>
          <p:cNvSpPr/>
          <p:nvPr/>
        </p:nvSpPr>
        <p:spPr>
          <a:xfrm>
            <a:off x="7120914" y="2578295"/>
            <a:ext cx="164211" cy="3529149"/>
          </a:xfrm>
          <a:custGeom>
            <a:avLst/>
            <a:gdLst/>
            <a:ahLst/>
            <a:cxnLst/>
            <a:rect l="l" t="t" r="r" b="b"/>
            <a:pathLst>
              <a:path w="198120" h="2531745">
                <a:moveTo>
                  <a:pt x="198120" y="0"/>
                </a:moveTo>
                <a:lnTo>
                  <a:pt x="0" y="0"/>
                </a:lnTo>
                <a:lnTo>
                  <a:pt x="0" y="2531364"/>
                </a:lnTo>
                <a:lnTo>
                  <a:pt x="198120" y="2531364"/>
                </a:lnTo>
                <a:lnTo>
                  <a:pt x="198120" y="0"/>
                </a:lnTo>
                <a:close/>
              </a:path>
            </a:pathLst>
          </a:custGeom>
          <a:solidFill>
            <a:srgbClr val="9F9F9F"/>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7" name="object 17"/>
          <p:cNvSpPr/>
          <p:nvPr/>
        </p:nvSpPr>
        <p:spPr>
          <a:xfrm>
            <a:off x="2118807" y="5214932"/>
            <a:ext cx="164211" cy="892245"/>
          </a:xfrm>
          <a:custGeom>
            <a:avLst/>
            <a:gdLst/>
            <a:ahLst/>
            <a:cxnLst/>
            <a:rect l="l" t="t" r="r" b="b"/>
            <a:pathLst>
              <a:path w="198119" h="640079">
                <a:moveTo>
                  <a:pt x="198120" y="0"/>
                </a:moveTo>
                <a:lnTo>
                  <a:pt x="0" y="0"/>
                </a:lnTo>
                <a:lnTo>
                  <a:pt x="0" y="640079"/>
                </a:lnTo>
                <a:lnTo>
                  <a:pt x="198120" y="640079"/>
                </a:lnTo>
                <a:lnTo>
                  <a:pt x="198120"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8" name="object 18"/>
          <p:cNvSpPr/>
          <p:nvPr/>
        </p:nvSpPr>
        <p:spPr>
          <a:xfrm>
            <a:off x="2692282" y="5038254"/>
            <a:ext cx="164211" cy="1069278"/>
          </a:xfrm>
          <a:custGeom>
            <a:avLst/>
            <a:gdLst/>
            <a:ahLst/>
            <a:cxnLst/>
            <a:rect l="l" t="t" r="r" b="b"/>
            <a:pathLst>
              <a:path w="198119" h="767079">
                <a:moveTo>
                  <a:pt x="198119" y="0"/>
                </a:moveTo>
                <a:lnTo>
                  <a:pt x="0" y="0"/>
                </a:lnTo>
                <a:lnTo>
                  <a:pt x="0" y="766571"/>
                </a:lnTo>
                <a:lnTo>
                  <a:pt x="198119" y="766571"/>
                </a:lnTo>
                <a:lnTo>
                  <a:pt x="198119"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09" name="object 19"/>
          <p:cNvSpPr/>
          <p:nvPr/>
        </p:nvSpPr>
        <p:spPr>
          <a:xfrm>
            <a:off x="3267018" y="4919466"/>
            <a:ext cx="164211" cy="1187889"/>
          </a:xfrm>
          <a:custGeom>
            <a:avLst/>
            <a:gdLst/>
            <a:ahLst/>
            <a:cxnLst/>
            <a:rect l="l" t="t" r="r" b="b"/>
            <a:pathLst>
              <a:path w="198119" h="852170">
                <a:moveTo>
                  <a:pt x="198119" y="0"/>
                </a:moveTo>
                <a:lnTo>
                  <a:pt x="0" y="0"/>
                </a:lnTo>
                <a:lnTo>
                  <a:pt x="0" y="851916"/>
                </a:lnTo>
                <a:lnTo>
                  <a:pt x="198119" y="851916"/>
                </a:lnTo>
                <a:lnTo>
                  <a:pt x="198119"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0" name="object 20"/>
          <p:cNvSpPr/>
          <p:nvPr/>
        </p:nvSpPr>
        <p:spPr>
          <a:xfrm>
            <a:off x="3840492" y="4753851"/>
            <a:ext cx="164211" cy="1353416"/>
          </a:xfrm>
          <a:custGeom>
            <a:avLst/>
            <a:gdLst/>
            <a:ahLst/>
            <a:cxnLst/>
            <a:rect l="l" t="t" r="r" b="b"/>
            <a:pathLst>
              <a:path w="198120" h="970914">
                <a:moveTo>
                  <a:pt x="198120" y="0"/>
                </a:moveTo>
                <a:lnTo>
                  <a:pt x="0" y="0"/>
                </a:lnTo>
                <a:lnTo>
                  <a:pt x="0" y="970788"/>
                </a:lnTo>
                <a:lnTo>
                  <a:pt x="198120" y="970788"/>
                </a:lnTo>
                <a:lnTo>
                  <a:pt x="198120"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1" name="object 21"/>
          <p:cNvSpPr/>
          <p:nvPr/>
        </p:nvSpPr>
        <p:spPr>
          <a:xfrm>
            <a:off x="4415229" y="4541411"/>
            <a:ext cx="164211" cy="1565855"/>
          </a:xfrm>
          <a:custGeom>
            <a:avLst/>
            <a:gdLst/>
            <a:ahLst/>
            <a:cxnLst/>
            <a:rect l="l" t="t" r="r" b="b"/>
            <a:pathLst>
              <a:path w="198120" h="1123314">
                <a:moveTo>
                  <a:pt x="198120" y="0"/>
                </a:moveTo>
                <a:lnTo>
                  <a:pt x="0" y="0"/>
                </a:lnTo>
                <a:lnTo>
                  <a:pt x="0" y="1123188"/>
                </a:lnTo>
                <a:lnTo>
                  <a:pt x="198120" y="1123188"/>
                </a:lnTo>
                <a:lnTo>
                  <a:pt x="198120"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2" name="object 22"/>
          <p:cNvSpPr/>
          <p:nvPr/>
        </p:nvSpPr>
        <p:spPr>
          <a:xfrm>
            <a:off x="4988703" y="4394651"/>
            <a:ext cx="164211" cy="1712793"/>
          </a:xfrm>
          <a:custGeom>
            <a:avLst/>
            <a:gdLst/>
            <a:ahLst/>
            <a:cxnLst/>
            <a:rect l="l" t="t" r="r" b="b"/>
            <a:pathLst>
              <a:path w="198120" h="1228725">
                <a:moveTo>
                  <a:pt x="198119" y="0"/>
                </a:moveTo>
                <a:lnTo>
                  <a:pt x="0" y="0"/>
                </a:lnTo>
                <a:lnTo>
                  <a:pt x="0" y="1228343"/>
                </a:lnTo>
                <a:lnTo>
                  <a:pt x="198119" y="1228343"/>
                </a:lnTo>
                <a:lnTo>
                  <a:pt x="198119"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3" name="object 23"/>
          <p:cNvSpPr/>
          <p:nvPr/>
        </p:nvSpPr>
        <p:spPr>
          <a:xfrm>
            <a:off x="5563440" y="4101572"/>
            <a:ext cx="163158" cy="2005783"/>
          </a:xfrm>
          <a:custGeom>
            <a:avLst/>
            <a:gdLst/>
            <a:ahLst/>
            <a:cxnLst/>
            <a:rect l="l" t="t" r="r" b="b"/>
            <a:pathLst>
              <a:path w="196850" h="1438910">
                <a:moveTo>
                  <a:pt x="196596" y="0"/>
                </a:moveTo>
                <a:lnTo>
                  <a:pt x="0" y="0"/>
                </a:lnTo>
                <a:lnTo>
                  <a:pt x="0" y="1438655"/>
                </a:lnTo>
                <a:lnTo>
                  <a:pt x="196596" y="1438655"/>
                </a:lnTo>
                <a:lnTo>
                  <a:pt x="196596"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4" name="object 24"/>
          <p:cNvSpPr/>
          <p:nvPr/>
        </p:nvSpPr>
        <p:spPr>
          <a:xfrm>
            <a:off x="6136913" y="3778577"/>
            <a:ext cx="164211" cy="2328867"/>
          </a:xfrm>
          <a:custGeom>
            <a:avLst/>
            <a:gdLst/>
            <a:ahLst/>
            <a:cxnLst/>
            <a:rect l="l" t="t" r="r" b="b"/>
            <a:pathLst>
              <a:path w="198120" h="1670685">
                <a:moveTo>
                  <a:pt x="198119" y="0"/>
                </a:moveTo>
                <a:lnTo>
                  <a:pt x="0" y="0"/>
                </a:lnTo>
                <a:lnTo>
                  <a:pt x="0" y="1670303"/>
                </a:lnTo>
                <a:lnTo>
                  <a:pt x="198119" y="1670303"/>
                </a:lnTo>
                <a:lnTo>
                  <a:pt x="198119"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5" name="object 25"/>
          <p:cNvSpPr/>
          <p:nvPr/>
        </p:nvSpPr>
        <p:spPr>
          <a:xfrm>
            <a:off x="6710387" y="3356088"/>
            <a:ext cx="164211" cy="2751090"/>
          </a:xfrm>
          <a:custGeom>
            <a:avLst/>
            <a:gdLst/>
            <a:ahLst/>
            <a:cxnLst/>
            <a:rect l="l" t="t" r="r" b="b"/>
            <a:pathLst>
              <a:path w="198120" h="1973579">
                <a:moveTo>
                  <a:pt x="198120" y="0"/>
                </a:moveTo>
                <a:lnTo>
                  <a:pt x="0" y="0"/>
                </a:lnTo>
                <a:lnTo>
                  <a:pt x="0" y="1973579"/>
                </a:lnTo>
                <a:lnTo>
                  <a:pt x="198120" y="1973579"/>
                </a:lnTo>
                <a:lnTo>
                  <a:pt x="198120"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6" name="object 26"/>
          <p:cNvSpPr/>
          <p:nvPr/>
        </p:nvSpPr>
        <p:spPr>
          <a:xfrm>
            <a:off x="7285125" y="2922534"/>
            <a:ext cx="164211" cy="3184821"/>
          </a:xfrm>
          <a:custGeom>
            <a:avLst/>
            <a:gdLst/>
            <a:ahLst/>
            <a:cxnLst/>
            <a:rect l="l" t="t" r="r" b="b"/>
            <a:pathLst>
              <a:path w="198120" h="2284729">
                <a:moveTo>
                  <a:pt x="198120" y="0"/>
                </a:moveTo>
                <a:lnTo>
                  <a:pt x="0" y="0"/>
                </a:lnTo>
                <a:lnTo>
                  <a:pt x="0" y="2284475"/>
                </a:lnTo>
                <a:lnTo>
                  <a:pt x="198120" y="2284475"/>
                </a:lnTo>
                <a:lnTo>
                  <a:pt x="198120" y="0"/>
                </a:lnTo>
                <a:close/>
              </a:path>
            </a:pathLst>
          </a:custGeom>
          <a:solidFill>
            <a:schemeClr val="tx2">
              <a:lumMod val="60000"/>
              <a:lumOff val="40000"/>
            </a:schemeClr>
          </a:solidFill>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7" name="object 28"/>
          <p:cNvSpPr/>
          <p:nvPr/>
        </p:nvSpPr>
        <p:spPr>
          <a:xfrm flipV="1">
            <a:off x="1787860" y="6107177"/>
            <a:ext cx="5784212" cy="34466"/>
          </a:xfrm>
          <a:custGeom>
            <a:avLst/>
            <a:gdLst/>
            <a:ahLst/>
            <a:cxnLst/>
            <a:rect l="l" t="t" r="r" b="b"/>
            <a:pathLst>
              <a:path w="6978650">
                <a:moveTo>
                  <a:pt x="0" y="0"/>
                </a:moveTo>
                <a:lnTo>
                  <a:pt x="6978396" y="0"/>
                </a:lnTo>
              </a:path>
            </a:pathLst>
          </a:custGeom>
          <a:ln w="9143">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18" name="object 29"/>
          <p:cNvSpPr/>
          <p:nvPr/>
        </p:nvSpPr>
        <p:spPr>
          <a:xfrm flipV="1">
            <a:off x="1787860" y="5761445"/>
            <a:ext cx="44211" cy="34466"/>
          </a:xfrm>
          <a:custGeom>
            <a:avLst/>
            <a:gdLst/>
            <a:ahLst/>
            <a:cxnLst/>
            <a:rect l="l" t="t" r="r" b="b"/>
            <a:pathLst>
              <a:path w="53340">
                <a:moveTo>
                  <a:pt x="0" y="0"/>
                </a:moveTo>
                <a:lnTo>
                  <a:pt x="53340"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119" name="object 30"/>
          <p:cNvSpPr/>
          <p:nvPr/>
        </p:nvSpPr>
        <p:spPr>
          <a:xfrm flipV="1">
            <a:off x="1787860" y="5416772"/>
            <a:ext cx="44211" cy="34466"/>
          </a:xfrm>
          <a:custGeom>
            <a:avLst/>
            <a:gdLst/>
            <a:ahLst/>
            <a:cxnLst/>
            <a:rect l="l" t="t" r="r" b="b"/>
            <a:pathLst>
              <a:path w="53340">
                <a:moveTo>
                  <a:pt x="0" y="0"/>
                </a:moveTo>
                <a:lnTo>
                  <a:pt x="53340"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120" name="object 31"/>
          <p:cNvSpPr/>
          <p:nvPr/>
        </p:nvSpPr>
        <p:spPr>
          <a:xfrm flipV="1">
            <a:off x="1787860" y="5072100"/>
            <a:ext cx="44211" cy="34466"/>
          </a:xfrm>
          <a:custGeom>
            <a:avLst/>
            <a:gdLst/>
            <a:ahLst/>
            <a:cxnLst/>
            <a:rect l="l" t="t" r="r" b="b"/>
            <a:pathLst>
              <a:path w="53340">
                <a:moveTo>
                  <a:pt x="0" y="0"/>
                </a:moveTo>
                <a:lnTo>
                  <a:pt x="53340"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121" name="object 32"/>
          <p:cNvSpPr/>
          <p:nvPr/>
        </p:nvSpPr>
        <p:spPr>
          <a:xfrm flipV="1">
            <a:off x="1787860" y="4726368"/>
            <a:ext cx="44211" cy="34466"/>
          </a:xfrm>
          <a:custGeom>
            <a:avLst/>
            <a:gdLst/>
            <a:ahLst/>
            <a:cxnLst/>
            <a:rect l="l" t="t" r="r" b="b"/>
            <a:pathLst>
              <a:path w="53340">
                <a:moveTo>
                  <a:pt x="0" y="0"/>
                </a:moveTo>
                <a:lnTo>
                  <a:pt x="53340"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122" name="object 33"/>
          <p:cNvSpPr/>
          <p:nvPr/>
        </p:nvSpPr>
        <p:spPr>
          <a:xfrm flipV="1">
            <a:off x="1787860" y="4381695"/>
            <a:ext cx="44211" cy="34466"/>
          </a:xfrm>
          <a:custGeom>
            <a:avLst/>
            <a:gdLst/>
            <a:ahLst/>
            <a:cxnLst/>
            <a:rect l="l" t="t" r="r" b="b"/>
            <a:pathLst>
              <a:path w="53340">
                <a:moveTo>
                  <a:pt x="0" y="0"/>
                </a:moveTo>
                <a:lnTo>
                  <a:pt x="53340"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123" name="object 34"/>
          <p:cNvSpPr/>
          <p:nvPr/>
        </p:nvSpPr>
        <p:spPr>
          <a:xfrm flipV="1">
            <a:off x="1787860" y="4037023"/>
            <a:ext cx="44211" cy="34466"/>
          </a:xfrm>
          <a:custGeom>
            <a:avLst/>
            <a:gdLst/>
            <a:ahLst/>
            <a:cxnLst/>
            <a:rect l="l" t="t" r="r" b="b"/>
            <a:pathLst>
              <a:path w="53340">
                <a:moveTo>
                  <a:pt x="0" y="0"/>
                </a:moveTo>
                <a:lnTo>
                  <a:pt x="53340" y="0"/>
                </a:lnTo>
              </a:path>
            </a:pathLst>
          </a:custGeom>
          <a:ln w="9144">
            <a:solidFill>
              <a:srgbClr val="858585"/>
            </a:solidFill>
          </a:ln>
        </p:spPr>
        <p:txBody>
          <a:bodyPr wrap="square" lIns="0" tIns="0" rIns="0" bIns="0" rtlCol="0"/>
          <a:lstStyle/>
          <a:p>
            <a:pPr defTabSz="914400"/>
            <a:endParaRPr sz="1050">
              <a:solidFill>
                <a:schemeClr val="bg1"/>
              </a:solidFill>
              <a:latin typeface="Helvetica" charset="0"/>
              <a:ea typeface="Helvetica" charset="0"/>
              <a:cs typeface="Helvetica" charset="0"/>
            </a:endParaRPr>
          </a:p>
        </p:txBody>
      </p:sp>
      <p:sp>
        <p:nvSpPr>
          <p:cNvPr id="124" name="object 35"/>
          <p:cNvSpPr/>
          <p:nvPr/>
        </p:nvSpPr>
        <p:spPr>
          <a:xfrm>
            <a:off x="2405544"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25" name="object 36"/>
          <p:cNvSpPr/>
          <p:nvPr/>
        </p:nvSpPr>
        <p:spPr>
          <a:xfrm>
            <a:off x="2980282"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26" name="object 37"/>
          <p:cNvSpPr/>
          <p:nvPr/>
        </p:nvSpPr>
        <p:spPr>
          <a:xfrm>
            <a:off x="3553754"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27" name="object 38"/>
          <p:cNvSpPr/>
          <p:nvPr/>
        </p:nvSpPr>
        <p:spPr>
          <a:xfrm>
            <a:off x="4128492"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28" name="object 39"/>
          <p:cNvSpPr/>
          <p:nvPr/>
        </p:nvSpPr>
        <p:spPr>
          <a:xfrm>
            <a:off x="4701966"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29" name="object 40"/>
          <p:cNvSpPr/>
          <p:nvPr/>
        </p:nvSpPr>
        <p:spPr>
          <a:xfrm>
            <a:off x="5275439"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30" name="object 41"/>
          <p:cNvSpPr/>
          <p:nvPr/>
        </p:nvSpPr>
        <p:spPr>
          <a:xfrm>
            <a:off x="5850177"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31" name="object 42"/>
          <p:cNvSpPr/>
          <p:nvPr/>
        </p:nvSpPr>
        <p:spPr>
          <a:xfrm>
            <a:off x="6423650"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32" name="object 43"/>
          <p:cNvSpPr/>
          <p:nvPr/>
        </p:nvSpPr>
        <p:spPr>
          <a:xfrm>
            <a:off x="6998388"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33" name="object 44"/>
          <p:cNvSpPr/>
          <p:nvPr/>
        </p:nvSpPr>
        <p:spPr>
          <a:xfrm>
            <a:off x="7571861" y="6069942"/>
            <a:ext cx="0" cy="74354"/>
          </a:xfrm>
          <a:custGeom>
            <a:avLst/>
            <a:gdLst/>
            <a:ahLst/>
            <a:cxnLst/>
            <a:rect l="l" t="t" r="r" b="b"/>
            <a:pathLst>
              <a:path h="53339">
                <a:moveTo>
                  <a:pt x="0" y="0"/>
                </a:moveTo>
                <a:lnTo>
                  <a:pt x="0" y="53340"/>
                </a:lnTo>
              </a:path>
            </a:pathLst>
          </a:custGeom>
          <a:ln w="9144">
            <a:solidFill>
              <a:srgbClr val="858585"/>
            </a:solidFill>
          </a:ln>
        </p:spPr>
        <p:txBody>
          <a:bodyPr wrap="square" lIns="0" tIns="0" rIns="0" bIns="0" rtlCol="0"/>
          <a:lstStyle/>
          <a:p>
            <a:pPr defTabSz="914400"/>
            <a:endParaRPr sz="1200">
              <a:solidFill>
                <a:schemeClr val="bg1"/>
              </a:solidFill>
              <a:latin typeface="Helvetica" charset="0"/>
              <a:ea typeface="Helvetica" charset="0"/>
              <a:cs typeface="Helvetica" charset="0"/>
            </a:endParaRPr>
          </a:p>
        </p:txBody>
      </p:sp>
      <p:sp>
        <p:nvSpPr>
          <p:cNvPr id="136" name="object 45"/>
          <p:cNvSpPr txBox="1"/>
          <p:nvPr/>
        </p:nvSpPr>
        <p:spPr>
          <a:xfrm>
            <a:off x="1898703" y="4976698"/>
            <a:ext cx="473684" cy="123111"/>
          </a:xfrm>
          <a:prstGeom prst="rect">
            <a:avLst/>
          </a:prstGeom>
        </p:spPr>
        <p:txBody>
          <a:bodyPr vert="horz" wrap="square" lIns="0" tIns="0" rIns="0" bIns="0" rtlCol="0">
            <a:spAutoFit/>
          </a:bodyPr>
          <a:lstStyle/>
          <a:p>
            <a:pPr marL="11723" defTabSz="914400"/>
            <a:r>
              <a:rPr sz="800" dirty="0">
                <a:solidFill>
                  <a:schemeClr val="bg1"/>
                </a:solidFill>
                <a:latin typeface="Helvetica" charset="0"/>
                <a:ea typeface="Helvetica" charset="0"/>
                <a:cs typeface="Helvetica" charset="0"/>
              </a:rPr>
              <a:t>72.055</a:t>
            </a:r>
          </a:p>
        </p:txBody>
      </p:sp>
      <p:sp>
        <p:nvSpPr>
          <p:cNvPr id="137" name="object 46"/>
          <p:cNvSpPr txBox="1"/>
          <p:nvPr/>
        </p:nvSpPr>
        <p:spPr>
          <a:xfrm>
            <a:off x="2521282" y="4764995"/>
            <a:ext cx="473684" cy="138499"/>
          </a:xfrm>
          <a:prstGeom prst="rect">
            <a:avLst/>
          </a:prstGeom>
        </p:spPr>
        <p:txBody>
          <a:bodyPr vert="horz" wrap="square" lIns="0" tIns="0" rIns="0" bIns="0" rtlCol="0">
            <a:spAutoFit/>
          </a:bodyPr>
          <a:lstStyle/>
          <a:p>
            <a:pPr marL="11723" defTabSz="914400"/>
            <a:r>
              <a:rPr sz="900" dirty="0">
                <a:solidFill>
                  <a:schemeClr val="bg1"/>
                </a:solidFill>
                <a:latin typeface="Helvetica" charset="0"/>
                <a:ea typeface="Helvetica" charset="0"/>
                <a:cs typeface="Helvetica" charset="0"/>
              </a:rPr>
              <a:t>86.101</a:t>
            </a:r>
            <a:endParaRPr sz="900">
              <a:solidFill>
                <a:schemeClr val="bg1"/>
              </a:solidFill>
              <a:latin typeface="Helvetica" charset="0"/>
              <a:ea typeface="Helvetica" charset="0"/>
              <a:cs typeface="Helvetica" charset="0"/>
            </a:endParaRPr>
          </a:p>
        </p:txBody>
      </p:sp>
      <p:sp>
        <p:nvSpPr>
          <p:cNvPr id="138" name="object 47"/>
          <p:cNvSpPr txBox="1"/>
          <p:nvPr/>
        </p:nvSpPr>
        <p:spPr>
          <a:xfrm>
            <a:off x="3065042" y="4631749"/>
            <a:ext cx="473684" cy="138499"/>
          </a:xfrm>
          <a:prstGeom prst="rect">
            <a:avLst/>
          </a:prstGeom>
        </p:spPr>
        <p:txBody>
          <a:bodyPr vert="horz" wrap="square" lIns="0" tIns="0" rIns="0" bIns="0" rtlCol="0">
            <a:spAutoFit/>
          </a:bodyPr>
          <a:lstStyle/>
          <a:p>
            <a:pPr marL="11723" defTabSz="914400"/>
            <a:r>
              <a:rPr sz="900" dirty="0">
                <a:solidFill>
                  <a:schemeClr val="bg1"/>
                </a:solidFill>
                <a:latin typeface="Helvetica" charset="0"/>
                <a:ea typeface="Helvetica" charset="0"/>
                <a:cs typeface="Helvetica" charset="0"/>
              </a:rPr>
              <a:t>95.607</a:t>
            </a:r>
            <a:endParaRPr sz="900">
              <a:solidFill>
                <a:schemeClr val="bg1"/>
              </a:solidFill>
              <a:latin typeface="Helvetica" charset="0"/>
              <a:ea typeface="Helvetica" charset="0"/>
              <a:cs typeface="Helvetica" charset="0"/>
            </a:endParaRPr>
          </a:p>
        </p:txBody>
      </p:sp>
      <p:sp>
        <p:nvSpPr>
          <p:cNvPr id="141" name="object 50"/>
          <p:cNvSpPr txBox="1"/>
          <p:nvPr/>
        </p:nvSpPr>
        <p:spPr>
          <a:xfrm>
            <a:off x="5341882" y="3716645"/>
            <a:ext cx="556316" cy="138499"/>
          </a:xfrm>
          <a:prstGeom prst="rect">
            <a:avLst/>
          </a:prstGeom>
        </p:spPr>
        <p:txBody>
          <a:bodyPr vert="horz" wrap="square" lIns="0" tIns="0" rIns="0" bIns="0" rtlCol="0">
            <a:spAutoFit/>
          </a:bodyPr>
          <a:lstStyle/>
          <a:p>
            <a:pPr marL="11723" defTabSz="914400"/>
            <a:r>
              <a:rPr sz="900" dirty="0">
                <a:solidFill>
                  <a:schemeClr val="bg1"/>
                </a:solidFill>
                <a:latin typeface="Helvetica" charset="0"/>
                <a:ea typeface="Helvetica" charset="0"/>
                <a:cs typeface="Helvetica" charset="0"/>
              </a:rPr>
              <a:t>162.924</a:t>
            </a:r>
            <a:endParaRPr sz="900">
              <a:solidFill>
                <a:schemeClr val="bg1"/>
              </a:solidFill>
              <a:latin typeface="Helvetica" charset="0"/>
              <a:ea typeface="Helvetica" charset="0"/>
              <a:cs typeface="Helvetica" charset="0"/>
            </a:endParaRPr>
          </a:p>
        </p:txBody>
      </p:sp>
      <p:sp>
        <p:nvSpPr>
          <p:cNvPr id="142" name="object 51"/>
          <p:cNvSpPr txBox="1"/>
          <p:nvPr/>
        </p:nvSpPr>
        <p:spPr>
          <a:xfrm>
            <a:off x="5930282" y="3374951"/>
            <a:ext cx="555263" cy="138499"/>
          </a:xfrm>
          <a:prstGeom prst="rect">
            <a:avLst/>
          </a:prstGeom>
        </p:spPr>
        <p:txBody>
          <a:bodyPr vert="horz" wrap="square" lIns="0" tIns="0" rIns="0" bIns="0" rtlCol="0">
            <a:spAutoFit/>
          </a:bodyPr>
          <a:lstStyle/>
          <a:p>
            <a:pPr marL="11723" defTabSz="914400"/>
            <a:r>
              <a:rPr sz="900" dirty="0">
                <a:solidFill>
                  <a:schemeClr val="bg1"/>
                </a:solidFill>
                <a:latin typeface="Helvetica" charset="0"/>
                <a:ea typeface="Helvetica" charset="0"/>
                <a:cs typeface="Helvetica" charset="0"/>
              </a:rPr>
              <a:t>188.258</a:t>
            </a:r>
            <a:endParaRPr sz="900">
              <a:solidFill>
                <a:schemeClr val="bg1"/>
              </a:solidFill>
              <a:latin typeface="Helvetica" charset="0"/>
              <a:ea typeface="Helvetica" charset="0"/>
              <a:cs typeface="Helvetica" charset="0"/>
            </a:endParaRPr>
          </a:p>
        </p:txBody>
      </p:sp>
      <p:sp>
        <p:nvSpPr>
          <p:cNvPr id="143" name="object 52"/>
          <p:cNvSpPr txBox="1"/>
          <p:nvPr/>
        </p:nvSpPr>
        <p:spPr>
          <a:xfrm>
            <a:off x="6543974" y="2907434"/>
            <a:ext cx="555263" cy="138499"/>
          </a:xfrm>
          <a:prstGeom prst="rect">
            <a:avLst/>
          </a:prstGeom>
        </p:spPr>
        <p:txBody>
          <a:bodyPr vert="horz" wrap="square" lIns="0" tIns="0" rIns="0" bIns="0" rtlCol="0">
            <a:spAutoFit/>
          </a:bodyPr>
          <a:lstStyle/>
          <a:p>
            <a:pPr marL="11723" defTabSz="914400"/>
            <a:r>
              <a:rPr sz="900" dirty="0">
                <a:solidFill>
                  <a:schemeClr val="bg1"/>
                </a:solidFill>
                <a:latin typeface="Helvetica" charset="0"/>
                <a:ea typeface="Helvetica" charset="0"/>
                <a:cs typeface="Helvetica" charset="0"/>
              </a:rPr>
              <a:t>221.584</a:t>
            </a:r>
            <a:endParaRPr sz="900">
              <a:solidFill>
                <a:schemeClr val="bg1"/>
              </a:solidFill>
              <a:latin typeface="Helvetica" charset="0"/>
              <a:ea typeface="Helvetica" charset="0"/>
              <a:cs typeface="Helvetica" charset="0"/>
            </a:endParaRPr>
          </a:p>
        </p:txBody>
      </p:sp>
      <p:sp>
        <p:nvSpPr>
          <p:cNvPr id="145" name="object 54"/>
          <p:cNvSpPr txBox="1"/>
          <p:nvPr/>
        </p:nvSpPr>
        <p:spPr>
          <a:xfrm>
            <a:off x="2093325" y="5188977"/>
            <a:ext cx="473684" cy="123111"/>
          </a:xfrm>
          <a:prstGeom prst="rect">
            <a:avLst/>
          </a:prstGeom>
        </p:spPr>
        <p:txBody>
          <a:bodyPr vert="horz" wrap="square" lIns="0" tIns="0" rIns="0" bIns="0" rtlCol="0">
            <a:spAutoFit/>
          </a:bodyPr>
          <a:lstStyle/>
          <a:p>
            <a:pPr marL="11723" defTabSz="914400"/>
            <a:r>
              <a:rPr sz="800" b="1" dirty="0">
                <a:solidFill>
                  <a:schemeClr val="bg1"/>
                </a:solidFill>
                <a:latin typeface="Helvetica" charset="0"/>
                <a:ea typeface="Helvetica" charset="0"/>
                <a:cs typeface="Helvetica" charset="0"/>
              </a:rPr>
              <a:t>64.493</a:t>
            </a:r>
            <a:endParaRPr sz="800" dirty="0">
              <a:solidFill>
                <a:schemeClr val="bg1"/>
              </a:solidFill>
              <a:latin typeface="Helvetica" charset="0"/>
              <a:ea typeface="Helvetica" charset="0"/>
              <a:cs typeface="Helvetica" charset="0"/>
            </a:endParaRPr>
          </a:p>
        </p:txBody>
      </p:sp>
      <p:sp>
        <p:nvSpPr>
          <p:cNvPr id="146" name="object 55"/>
          <p:cNvSpPr txBox="1"/>
          <p:nvPr/>
        </p:nvSpPr>
        <p:spPr>
          <a:xfrm>
            <a:off x="2690543" y="5041062"/>
            <a:ext cx="474211" cy="138499"/>
          </a:xfrm>
          <a:prstGeom prst="rect">
            <a:avLst/>
          </a:prstGeom>
        </p:spPr>
        <p:txBody>
          <a:bodyPr vert="horz" wrap="square" lIns="0" tIns="0" rIns="0" bIns="0" rtlCol="0">
            <a:spAutoFit/>
          </a:bodyPr>
          <a:lstStyle/>
          <a:p>
            <a:pPr marL="11723" defTabSz="914400"/>
            <a:r>
              <a:rPr sz="900" b="1" dirty="0">
                <a:solidFill>
                  <a:schemeClr val="bg1"/>
                </a:solidFill>
                <a:latin typeface="Helvetica" charset="0"/>
                <a:ea typeface="Helvetica" charset="0"/>
                <a:cs typeface="Helvetica" charset="0"/>
              </a:rPr>
              <a:t>77</a:t>
            </a:r>
            <a:r>
              <a:rPr sz="900" b="1" spc="5" dirty="0">
                <a:solidFill>
                  <a:schemeClr val="bg1"/>
                </a:solidFill>
                <a:latin typeface="Helvetica" charset="0"/>
                <a:ea typeface="Helvetica" charset="0"/>
                <a:cs typeface="Helvetica" charset="0"/>
              </a:rPr>
              <a:t>.</a:t>
            </a:r>
            <a:r>
              <a:rPr sz="900" b="1" dirty="0">
                <a:solidFill>
                  <a:schemeClr val="bg1"/>
                </a:solidFill>
                <a:latin typeface="Helvetica" charset="0"/>
                <a:ea typeface="Helvetica" charset="0"/>
                <a:cs typeface="Helvetica" charset="0"/>
              </a:rPr>
              <a:t>332</a:t>
            </a:r>
            <a:endParaRPr sz="900">
              <a:solidFill>
                <a:schemeClr val="bg1"/>
              </a:solidFill>
              <a:latin typeface="Helvetica" charset="0"/>
              <a:ea typeface="Helvetica" charset="0"/>
              <a:cs typeface="Helvetica" charset="0"/>
            </a:endParaRPr>
          </a:p>
        </p:txBody>
      </p:sp>
      <p:sp>
        <p:nvSpPr>
          <p:cNvPr id="147" name="object 56"/>
          <p:cNvSpPr txBox="1"/>
          <p:nvPr/>
        </p:nvSpPr>
        <p:spPr>
          <a:xfrm>
            <a:off x="3265334" y="4907448"/>
            <a:ext cx="473684" cy="138499"/>
          </a:xfrm>
          <a:prstGeom prst="rect">
            <a:avLst/>
          </a:prstGeom>
        </p:spPr>
        <p:txBody>
          <a:bodyPr vert="horz" wrap="square" lIns="0" tIns="0" rIns="0" bIns="0" rtlCol="0">
            <a:spAutoFit/>
          </a:bodyPr>
          <a:lstStyle/>
          <a:p>
            <a:pPr marL="11723" defTabSz="914400"/>
            <a:r>
              <a:rPr sz="900" b="1" dirty="0">
                <a:solidFill>
                  <a:schemeClr val="bg1"/>
                </a:solidFill>
                <a:latin typeface="Helvetica" charset="0"/>
                <a:ea typeface="Helvetica" charset="0"/>
                <a:cs typeface="Helvetica" charset="0"/>
              </a:rPr>
              <a:t>85.807</a:t>
            </a:r>
            <a:endParaRPr sz="900">
              <a:solidFill>
                <a:schemeClr val="bg1"/>
              </a:solidFill>
              <a:latin typeface="Helvetica" charset="0"/>
              <a:ea typeface="Helvetica" charset="0"/>
              <a:cs typeface="Helvetica" charset="0"/>
            </a:endParaRPr>
          </a:p>
        </p:txBody>
      </p:sp>
      <p:sp>
        <p:nvSpPr>
          <p:cNvPr id="148" name="object 57"/>
          <p:cNvSpPr txBox="1"/>
          <p:nvPr/>
        </p:nvSpPr>
        <p:spPr>
          <a:xfrm>
            <a:off x="3824821" y="4753851"/>
            <a:ext cx="473684" cy="138499"/>
          </a:xfrm>
          <a:prstGeom prst="rect">
            <a:avLst/>
          </a:prstGeom>
        </p:spPr>
        <p:txBody>
          <a:bodyPr vert="horz" wrap="square" lIns="0" tIns="0" rIns="0" bIns="0" rtlCol="0">
            <a:spAutoFit/>
          </a:bodyPr>
          <a:lstStyle/>
          <a:p>
            <a:pPr marL="11723" defTabSz="914400"/>
            <a:r>
              <a:rPr sz="900" b="1" dirty="0">
                <a:solidFill>
                  <a:schemeClr val="bg1"/>
                </a:solidFill>
                <a:latin typeface="Helvetica" charset="0"/>
                <a:ea typeface="Helvetica" charset="0"/>
                <a:cs typeface="Helvetica" charset="0"/>
              </a:rPr>
              <a:t>97.927</a:t>
            </a:r>
            <a:endParaRPr sz="900">
              <a:solidFill>
                <a:schemeClr val="bg1"/>
              </a:solidFill>
              <a:latin typeface="Helvetica" charset="0"/>
              <a:ea typeface="Helvetica" charset="0"/>
              <a:cs typeface="Helvetica" charset="0"/>
            </a:endParaRPr>
          </a:p>
        </p:txBody>
      </p:sp>
      <p:sp>
        <p:nvSpPr>
          <p:cNvPr id="150" name="object 59"/>
          <p:cNvSpPr txBox="1"/>
          <p:nvPr/>
        </p:nvSpPr>
        <p:spPr>
          <a:xfrm>
            <a:off x="5533716" y="4077449"/>
            <a:ext cx="555263" cy="138499"/>
          </a:xfrm>
          <a:prstGeom prst="rect">
            <a:avLst/>
          </a:prstGeom>
        </p:spPr>
        <p:txBody>
          <a:bodyPr vert="horz" wrap="square" lIns="0" tIns="0" rIns="0" bIns="0" rtlCol="0">
            <a:spAutoFit/>
          </a:bodyPr>
          <a:lstStyle/>
          <a:p>
            <a:pPr marL="11723" defTabSz="914400"/>
            <a:r>
              <a:rPr sz="900" b="1" dirty="0">
                <a:solidFill>
                  <a:schemeClr val="bg1"/>
                </a:solidFill>
                <a:latin typeface="Helvetica" charset="0"/>
                <a:ea typeface="Helvetica" charset="0"/>
                <a:cs typeface="Helvetica" charset="0"/>
              </a:rPr>
              <a:t>145.073</a:t>
            </a:r>
            <a:endParaRPr sz="900">
              <a:solidFill>
                <a:schemeClr val="bg1"/>
              </a:solidFill>
              <a:latin typeface="Helvetica" charset="0"/>
              <a:ea typeface="Helvetica" charset="0"/>
              <a:cs typeface="Helvetica" charset="0"/>
            </a:endParaRPr>
          </a:p>
        </p:txBody>
      </p:sp>
      <p:sp>
        <p:nvSpPr>
          <p:cNvPr id="151" name="object 60"/>
          <p:cNvSpPr txBox="1"/>
          <p:nvPr/>
        </p:nvSpPr>
        <p:spPr>
          <a:xfrm>
            <a:off x="6093230" y="3763335"/>
            <a:ext cx="555263" cy="138499"/>
          </a:xfrm>
          <a:prstGeom prst="rect">
            <a:avLst/>
          </a:prstGeom>
        </p:spPr>
        <p:txBody>
          <a:bodyPr vert="horz" wrap="square" lIns="0" tIns="0" rIns="0" bIns="0" rtlCol="0">
            <a:spAutoFit/>
          </a:bodyPr>
          <a:lstStyle/>
          <a:p>
            <a:pPr marL="11723" defTabSz="914400"/>
            <a:r>
              <a:rPr sz="900" b="1" dirty="0">
                <a:solidFill>
                  <a:schemeClr val="bg1"/>
                </a:solidFill>
                <a:latin typeface="Helvetica" charset="0"/>
                <a:ea typeface="Helvetica" charset="0"/>
                <a:cs typeface="Helvetica" charset="0"/>
              </a:rPr>
              <a:t>168.420</a:t>
            </a:r>
            <a:endParaRPr sz="900">
              <a:solidFill>
                <a:schemeClr val="bg1"/>
              </a:solidFill>
              <a:latin typeface="Helvetica" charset="0"/>
              <a:ea typeface="Helvetica" charset="0"/>
              <a:cs typeface="Helvetica" charset="0"/>
            </a:endParaRPr>
          </a:p>
        </p:txBody>
      </p:sp>
      <p:sp>
        <p:nvSpPr>
          <p:cNvPr id="152" name="object 61"/>
          <p:cNvSpPr txBox="1"/>
          <p:nvPr/>
        </p:nvSpPr>
        <p:spPr>
          <a:xfrm>
            <a:off x="6671287" y="3328879"/>
            <a:ext cx="555263" cy="138499"/>
          </a:xfrm>
          <a:prstGeom prst="rect">
            <a:avLst/>
          </a:prstGeom>
        </p:spPr>
        <p:txBody>
          <a:bodyPr vert="horz" wrap="square" lIns="0" tIns="0" rIns="0" bIns="0" rtlCol="0">
            <a:spAutoFit/>
          </a:bodyPr>
          <a:lstStyle/>
          <a:p>
            <a:pPr marL="11723" defTabSz="914400"/>
            <a:r>
              <a:rPr sz="900" b="1" dirty="0">
                <a:solidFill>
                  <a:schemeClr val="bg1"/>
                </a:solidFill>
                <a:latin typeface="Helvetica" charset="0"/>
                <a:ea typeface="Helvetica" charset="0"/>
                <a:cs typeface="Helvetica" charset="0"/>
              </a:rPr>
              <a:t>199.004</a:t>
            </a:r>
            <a:endParaRPr sz="900">
              <a:solidFill>
                <a:schemeClr val="bg1"/>
              </a:solidFill>
              <a:latin typeface="Helvetica" charset="0"/>
              <a:ea typeface="Helvetica" charset="0"/>
              <a:cs typeface="Helvetica" charset="0"/>
            </a:endParaRPr>
          </a:p>
        </p:txBody>
      </p:sp>
      <p:sp>
        <p:nvSpPr>
          <p:cNvPr id="153" name="object 62"/>
          <p:cNvSpPr txBox="1"/>
          <p:nvPr/>
        </p:nvSpPr>
        <p:spPr>
          <a:xfrm>
            <a:off x="7285125" y="2917790"/>
            <a:ext cx="555263" cy="138499"/>
          </a:xfrm>
          <a:prstGeom prst="rect">
            <a:avLst/>
          </a:prstGeom>
        </p:spPr>
        <p:txBody>
          <a:bodyPr vert="horz" wrap="square" lIns="0" tIns="0" rIns="0" bIns="0" rtlCol="0">
            <a:spAutoFit/>
          </a:bodyPr>
          <a:lstStyle/>
          <a:p>
            <a:pPr marL="11723" defTabSz="914400"/>
            <a:r>
              <a:rPr sz="900" b="1" dirty="0">
                <a:solidFill>
                  <a:schemeClr val="bg1"/>
                </a:solidFill>
                <a:latin typeface="Helvetica" charset="0"/>
                <a:ea typeface="Helvetica" charset="0"/>
                <a:cs typeface="Helvetica" charset="0"/>
              </a:rPr>
              <a:t>230.396</a:t>
            </a:r>
            <a:endParaRPr sz="900">
              <a:solidFill>
                <a:schemeClr val="bg1"/>
              </a:solidFill>
              <a:latin typeface="Helvetica" charset="0"/>
              <a:ea typeface="Helvetica" charset="0"/>
              <a:cs typeface="Helvetica" charset="0"/>
            </a:endParaRPr>
          </a:p>
        </p:txBody>
      </p:sp>
      <p:sp>
        <p:nvSpPr>
          <p:cNvPr id="158" name="object 75"/>
          <p:cNvSpPr txBox="1"/>
          <p:nvPr/>
        </p:nvSpPr>
        <p:spPr>
          <a:xfrm>
            <a:off x="1945082" y="6185085"/>
            <a:ext cx="380000"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2005</a:t>
            </a:r>
            <a:endParaRPr sz="1050">
              <a:solidFill>
                <a:schemeClr val="bg1"/>
              </a:solidFill>
              <a:latin typeface="Helvetica" charset="0"/>
              <a:ea typeface="Helvetica" charset="0"/>
              <a:cs typeface="Helvetica" charset="0"/>
            </a:endParaRPr>
          </a:p>
          <a:p>
            <a:pPr marL="36342" defTabSz="914400">
              <a:spcBef>
                <a:spcPts val="268"/>
              </a:spcBef>
            </a:pPr>
            <a:r>
              <a:rPr sz="1100" b="1" spc="-14" dirty="0">
                <a:solidFill>
                  <a:schemeClr val="bg1"/>
                </a:solidFill>
                <a:latin typeface="Helvetica" charset="0"/>
                <a:ea typeface="Helvetica" charset="0"/>
                <a:cs typeface="Helvetica" charset="0"/>
              </a:rPr>
              <a:t>90%</a:t>
            </a:r>
            <a:endParaRPr sz="1100">
              <a:solidFill>
                <a:schemeClr val="bg1"/>
              </a:solidFill>
              <a:latin typeface="Helvetica" charset="0"/>
              <a:ea typeface="Helvetica" charset="0"/>
              <a:cs typeface="Helvetica" charset="0"/>
            </a:endParaRPr>
          </a:p>
        </p:txBody>
      </p:sp>
      <p:sp>
        <p:nvSpPr>
          <p:cNvPr id="159" name="object 76"/>
          <p:cNvSpPr txBox="1"/>
          <p:nvPr/>
        </p:nvSpPr>
        <p:spPr>
          <a:xfrm>
            <a:off x="2519334" y="6185085"/>
            <a:ext cx="381579"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2006</a:t>
            </a:r>
            <a:endParaRPr sz="1050">
              <a:solidFill>
                <a:schemeClr val="bg1"/>
              </a:solidFill>
              <a:latin typeface="Helvetica" charset="0"/>
              <a:ea typeface="Helvetica" charset="0"/>
              <a:cs typeface="Helvetica" charset="0"/>
            </a:endParaRPr>
          </a:p>
          <a:p>
            <a:pPr marL="38101" defTabSz="914400">
              <a:spcBef>
                <a:spcPts val="268"/>
              </a:spcBef>
            </a:pPr>
            <a:r>
              <a:rPr sz="1100" b="1" spc="-14" dirty="0">
                <a:solidFill>
                  <a:schemeClr val="bg1"/>
                </a:solidFill>
                <a:latin typeface="Helvetica" charset="0"/>
                <a:ea typeface="Helvetica" charset="0"/>
                <a:cs typeface="Helvetica" charset="0"/>
              </a:rPr>
              <a:t>90%</a:t>
            </a:r>
            <a:endParaRPr sz="1100">
              <a:solidFill>
                <a:schemeClr val="bg1"/>
              </a:solidFill>
              <a:latin typeface="Helvetica" charset="0"/>
              <a:ea typeface="Helvetica" charset="0"/>
              <a:cs typeface="Helvetica" charset="0"/>
            </a:endParaRPr>
          </a:p>
        </p:txBody>
      </p:sp>
      <p:sp>
        <p:nvSpPr>
          <p:cNvPr id="160" name="object 77"/>
          <p:cNvSpPr txBox="1"/>
          <p:nvPr/>
        </p:nvSpPr>
        <p:spPr>
          <a:xfrm>
            <a:off x="3093334" y="6185085"/>
            <a:ext cx="383158"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2007</a:t>
            </a:r>
            <a:endParaRPr sz="1050">
              <a:solidFill>
                <a:schemeClr val="bg1"/>
              </a:solidFill>
              <a:latin typeface="Helvetica" charset="0"/>
              <a:ea typeface="Helvetica" charset="0"/>
              <a:cs typeface="Helvetica" charset="0"/>
            </a:endParaRPr>
          </a:p>
          <a:p>
            <a:pPr marL="39859" defTabSz="914400">
              <a:spcBef>
                <a:spcPts val="268"/>
              </a:spcBef>
            </a:pPr>
            <a:r>
              <a:rPr sz="1100" b="1" spc="-14" dirty="0">
                <a:solidFill>
                  <a:schemeClr val="bg1"/>
                </a:solidFill>
                <a:latin typeface="Helvetica" charset="0"/>
                <a:ea typeface="Helvetica" charset="0"/>
                <a:cs typeface="Helvetica" charset="0"/>
              </a:rPr>
              <a:t>90%</a:t>
            </a:r>
            <a:endParaRPr sz="1100">
              <a:solidFill>
                <a:schemeClr val="bg1"/>
              </a:solidFill>
              <a:latin typeface="Helvetica" charset="0"/>
              <a:ea typeface="Helvetica" charset="0"/>
              <a:cs typeface="Helvetica" charset="0"/>
            </a:endParaRPr>
          </a:p>
        </p:txBody>
      </p:sp>
      <p:sp>
        <p:nvSpPr>
          <p:cNvPr id="161" name="object 78"/>
          <p:cNvSpPr txBox="1"/>
          <p:nvPr/>
        </p:nvSpPr>
        <p:spPr>
          <a:xfrm>
            <a:off x="3667544" y="6185085"/>
            <a:ext cx="385264"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2008</a:t>
            </a:r>
            <a:endParaRPr sz="1050">
              <a:solidFill>
                <a:schemeClr val="bg1"/>
              </a:solidFill>
              <a:latin typeface="Helvetica" charset="0"/>
              <a:ea typeface="Helvetica" charset="0"/>
              <a:cs typeface="Helvetica" charset="0"/>
            </a:endParaRPr>
          </a:p>
          <a:p>
            <a:pPr marL="41032" defTabSz="914400">
              <a:spcBef>
                <a:spcPts val="268"/>
              </a:spcBef>
            </a:pPr>
            <a:r>
              <a:rPr sz="1100" b="1" spc="-14" dirty="0">
                <a:solidFill>
                  <a:schemeClr val="bg1"/>
                </a:solidFill>
                <a:latin typeface="Helvetica" charset="0"/>
                <a:ea typeface="Helvetica" charset="0"/>
                <a:cs typeface="Helvetica" charset="0"/>
              </a:rPr>
              <a:t>89%</a:t>
            </a:r>
            <a:endParaRPr sz="1100">
              <a:solidFill>
                <a:schemeClr val="bg1"/>
              </a:solidFill>
              <a:latin typeface="Helvetica" charset="0"/>
              <a:ea typeface="Helvetica" charset="0"/>
              <a:cs typeface="Helvetica" charset="0"/>
            </a:endParaRPr>
          </a:p>
        </p:txBody>
      </p:sp>
      <p:sp>
        <p:nvSpPr>
          <p:cNvPr id="162" name="object 79"/>
          <p:cNvSpPr txBox="1"/>
          <p:nvPr/>
        </p:nvSpPr>
        <p:spPr>
          <a:xfrm>
            <a:off x="4241545" y="6185085"/>
            <a:ext cx="385790"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2009</a:t>
            </a:r>
            <a:endParaRPr sz="1050">
              <a:solidFill>
                <a:schemeClr val="bg1"/>
              </a:solidFill>
              <a:latin typeface="Helvetica" charset="0"/>
              <a:ea typeface="Helvetica" charset="0"/>
              <a:cs typeface="Helvetica" charset="0"/>
            </a:endParaRPr>
          </a:p>
          <a:p>
            <a:pPr marL="42790" defTabSz="914400">
              <a:spcBef>
                <a:spcPts val="268"/>
              </a:spcBef>
            </a:pPr>
            <a:r>
              <a:rPr sz="1100" b="1" spc="-14" dirty="0">
                <a:solidFill>
                  <a:schemeClr val="bg1"/>
                </a:solidFill>
                <a:latin typeface="Helvetica" charset="0"/>
                <a:ea typeface="Helvetica" charset="0"/>
                <a:cs typeface="Helvetica" charset="0"/>
              </a:rPr>
              <a:t>89%</a:t>
            </a:r>
            <a:endParaRPr sz="1100">
              <a:solidFill>
                <a:schemeClr val="bg1"/>
              </a:solidFill>
              <a:latin typeface="Helvetica" charset="0"/>
              <a:ea typeface="Helvetica" charset="0"/>
              <a:cs typeface="Helvetica" charset="0"/>
            </a:endParaRPr>
          </a:p>
        </p:txBody>
      </p:sp>
      <p:sp>
        <p:nvSpPr>
          <p:cNvPr id="163" name="object 80"/>
          <p:cNvSpPr txBox="1"/>
          <p:nvPr/>
        </p:nvSpPr>
        <p:spPr>
          <a:xfrm>
            <a:off x="4815757" y="6185085"/>
            <a:ext cx="387367"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2010</a:t>
            </a:r>
            <a:endParaRPr sz="1050">
              <a:solidFill>
                <a:schemeClr val="bg1"/>
              </a:solidFill>
              <a:latin typeface="Helvetica" charset="0"/>
              <a:ea typeface="Helvetica" charset="0"/>
              <a:cs typeface="Helvetica" charset="0"/>
            </a:endParaRPr>
          </a:p>
          <a:p>
            <a:pPr marL="44549" defTabSz="914400">
              <a:spcBef>
                <a:spcPts val="268"/>
              </a:spcBef>
            </a:pPr>
            <a:r>
              <a:rPr sz="1100" b="1" spc="-14" dirty="0">
                <a:solidFill>
                  <a:schemeClr val="bg1"/>
                </a:solidFill>
                <a:latin typeface="Helvetica" charset="0"/>
                <a:ea typeface="Helvetica" charset="0"/>
                <a:cs typeface="Helvetica" charset="0"/>
              </a:rPr>
              <a:t>89%</a:t>
            </a:r>
            <a:endParaRPr sz="1100">
              <a:solidFill>
                <a:schemeClr val="bg1"/>
              </a:solidFill>
              <a:latin typeface="Helvetica" charset="0"/>
              <a:ea typeface="Helvetica" charset="0"/>
              <a:cs typeface="Helvetica" charset="0"/>
            </a:endParaRPr>
          </a:p>
        </p:txBody>
      </p:sp>
      <p:sp>
        <p:nvSpPr>
          <p:cNvPr id="164" name="object 81"/>
          <p:cNvSpPr txBox="1"/>
          <p:nvPr/>
        </p:nvSpPr>
        <p:spPr>
          <a:xfrm>
            <a:off x="5389756" y="6185085"/>
            <a:ext cx="388948"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2011</a:t>
            </a:r>
            <a:endParaRPr sz="1050">
              <a:solidFill>
                <a:schemeClr val="bg1"/>
              </a:solidFill>
              <a:latin typeface="Helvetica" charset="0"/>
              <a:ea typeface="Helvetica" charset="0"/>
              <a:cs typeface="Helvetica" charset="0"/>
            </a:endParaRPr>
          </a:p>
          <a:p>
            <a:pPr marL="46307" defTabSz="914400">
              <a:spcBef>
                <a:spcPts val="268"/>
              </a:spcBef>
            </a:pPr>
            <a:r>
              <a:rPr sz="1100" b="1" spc="-14" dirty="0">
                <a:solidFill>
                  <a:schemeClr val="bg1"/>
                </a:solidFill>
                <a:latin typeface="Helvetica" charset="0"/>
                <a:ea typeface="Helvetica" charset="0"/>
                <a:cs typeface="Helvetica" charset="0"/>
              </a:rPr>
              <a:t>89%</a:t>
            </a:r>
            <a:endParaRPr sz="1100">
              <a:solidFill>
                <a:schemeClr val="bg1"/>
              </a:solidFill>
              <a:latin typeface="Helvetica" charset="0"/>
              <a:ea typeface="Helvetica" charset="0"/>
              <a:cs typeface="Helvetica" charset="0"/>
            </a:endParaRPr>
          </a:p>
        </p:txBody>
      </p:sp>
      <p:sp>
        <p:nvSpPr>
          <p:cNvPr id="165" name="object 82"/>
          <p:cNvSpPr txBox="1"/>
          <p:nvPr/>
        </p:nvSpPr>
        <p:spPr>
          <a:xfrm>
            <a:off x="5963966" y="6185085"/>
            <a:ext cx="389999"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2012</a:t>
            </a:r>
            <a:endParaRPr sz="1050">
              <a:solidFill>
                <a:schemeClr val="bg1"/>
              </a:solidFill>
              <a:latin typeface="Helvetica" charset="0"/>
              <a:ea typeface="Helvetica" charset="0"/>
              <a:cs typeface="Helvetica" charset="0"/>
            </a:endParaRPr>
          </a:p>
          <a:p>
            <a:pPr marL="47480" defTabSz="914400">
              <a:spcBef>
                <a:spcPts val="268"/>
              </a:spcBef>
            </a:pPr>
            <a:r>
              <a:rPr sz="1100" b="1" spc="-14" dirty="0">
                <a:solidFill>
                  <a:schemeClr val="bg1"/>
                </a:solidFill>
                <a:latin typeface="Helvetica" charset="0"/>
                <a:ea typeface="Helvetica" charset="0"/>
                <a:cs typeface="Helvetica" charset="0"/>
              </a:rPr>
              <a:t>89%</a:t>
            </a:r>
            <a:endParaRPr sz="1100">
              <a:solidFill>
                <a:schemeClr val="bg1"/>
              </a:solidFill>
              <a:latin typeface="Helvetica" charset="0"/>
              <a:ea typeface="Helvetica" charset="0"/>
              <a:cs typeface="Helvetica" charset="0"/>
            </a:endParaRPr>
          </a:p>
        </p:txBody>
      </p:sp>
      <p:sp>
        <p:nvSpPr>
          <p:cNvPr id="166" name="object 83"/>
          <p:cNvSpPr txBox="1"/>
          <p:nvPr/>
        </p:nvSpPr>
        <p:spPr>
          <a:xfrm>
            <a:off x="6537967" y="6185085"/>
            <a:ext cx="392106"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2013</a:t>
            </a:r>
            <a:endParaRPr sz="1050">
              <a:solidFill>
                <a:schemeClr val="bg1"/>
              </a:solidFill>
              <a:latin typeface="Helvetica" charset="0"/>
              <a:ea typeface="Helvetica" charset="0"/>
              <a:cs typeface="Helvetica" charset="0"/>
            </a:endParaRPr>
          </a:p>
          <a:p>
            <a:pPr marL="49824" defTabSz="914400">
              <a:spcBef>
                <a:spcPts val="268"/>
              </a:spcBef>
            </a:pPr>
            <a:r>
              <a:rPr sz="1100" b="1" spc="-14" dirty="0">
                <a:solidFill>
                  <a:schemeClr val="bg1"/>
                </a:solidFill>
                <a:latin typeface="Helvetica" charset="0"/>
                <a:ea typeface="Helvetica" charset="0"/>
                <a:cs typeface="Helvetica" charset="0"/>
              </a:rPr>
              <a:t>90%</a:t>
            </a:r>
            <a:endParaRPr sz="1100">
              <a:solidFill>
                <a:schemeClr val="bg1"/>
              </a:solidFill>
              <a:latin typeface="Helvetica" charset="0"/>
              <a:ea typeface="Helvetica" charset="0"/>
              <a:cs typeface="Helvetica" charset="0"/>
            </a:endParaRPr>
          </a:p>
        </p:txBody>
      </p:sp>
      <p:sp>
        <p:nvSpPr>
          <p:cNvPr id="167" name="object 84"/>
          <p:cNvSpPr txBox="1"/>
          <p:nvPr/>
        </p:nvSpPr>
        <p:spPr>
          <a:xfrm>
            <a:off x="7112178" y="6185085"/>
            <a:ext cx="393158" cy="278431"/>
          </a:xfrm>
          <a:prstGeom prst="rect">
            <a:avLst/>
          </a:prstGeom>
        </p:spPr>
        <p:txBody>
          <a:bodyPr vert="horz" wrap="square" lIns="0" tIns="0" rIns="0" bIns="0" rtlCol="0">
            <a:spAutoFit/>
          </a:bodyPr>
          <a:lstStyle/>
          <a:p>
            <a:pPr marL="11723" defTabSz="914400"/>
            <a:r>
              <a:rPr sz="1050" spc="-5" dirty="0">
                <a:solidFill>
                  <a:schemeClr val="bg1"/>
                </a:solidFill>
                <a:latin typeface="Helvetica" charset="0"/>
                <a:ea typeface="Helvetica" charset="0"/>
                <a:cs typeface="Helvetica" charset="0"/>
              </a:rPr>
              <a:t>2014</a:t>
            </a:r>
            <a:endParaRPr sz="1050">
              <a:solidFill>
                <a:schemeClr val="bg1"/>
              </a:solidFill>
              <a:latin typeface="Helvetica" charset="0"/>
              <a:ea typeface="Helvetica" charset="0"/>
              <a:cs typeface="Helvetica" charset="0"/>
            </a:endParaRPr>
          </a:p>
          <a:p>
            <a:pPr marL="50996" defTabSz="914400">
              <a:spcBef>
                <a:spcPts val="268"/>
              </a:spcBef>
            </a:pPr>
            <a:r>
              <a:rPr sz="1100" b="1" spc="-14" dirty="0">
                <a:solidFill>
                  <a:schemeClr val="bg1"/>
                </a:solidFill>
                <a:latin typeface="Helvetica" charset="0"/>
                <a:ea typeface="Helvetica" charset="0"/>
                <a:cs typeface="Helvetica" charset="0"/>
              </a:rPr>
              <a:t>90%</a:t>
            </a:r>
            <a:endParaRPr sz="1100">
              <a:solidFill>
                <a:schemeClr val="bg1"/>
              </a:solidFill>
              <a:latin typeface="Helvetica" charset="0"/>
              <a:ea typeface="Helvetica" charset="0"/>
              <a:cs typeface="Helvetica" charset="0"/>
            </a:endParaRPr>
          </a:p>
        </p:txBody>
      </p:sp>
      <p:sp>
        <p:nvSpPr>
          <p:cNvPr id="168" name="object 85"/>
          <p:cNvSpPr txBox="1"/>
          <p:nvPr/>
        </p:nvSpPr>
        <p:spPr>
          <a:xfrm>
            <a:off x="1487818" y="6560467"/>
            <a:ext cx="4011580" cy="46405"/>
          </a:xfrm>
          <a:prstGeom prst="rect">
            <a:avLst/>
          </a:prstGeom>
        </p:spPr>
        <p:txBody>
          <a:bodyPr vert="horz" wrap="square" lIns="0" tIns="0" rIns="0" bIns="0" rtlCol="0">
            <a:spAutoFit/>
          </a:bodyPr>
          <a:lstStyle/>
          <a:p>
            <a:pPr marL="11723" defTabSz="914400"/>
            <a:r>
              <a:rPr sz="400" spc="-5" dirty="0">
                <a:solidFill>
                  <a:schemeClr val="bg1"/>
                </a:solidFill>
                <a:latin typeface="Helvetica" charset="0"/>
                <a:ea typeface="Helvetica" charset="0"/>
                <a:cs typeface="Helvetica" charset="0"/>
              </a:rPr>
              <a:t>D</a:t>
            </a:r>
            <a:r>
              <a:rPr sz="400" dirty="0">
                <a:solidFill>
                  <a:schemeClr val="bg1"/>
                </a:solidFill>
                <a:latin typeface="Helvetica" charset="0"/>
                <a:ea typeface="Helvetica" charset="0"/>
                <a:cs typeface="Helvetica" charset="0"/>
              </a:rPr>
              <a:t>a</a:t>
            </a:r>
            <a:r>
              <a:rPr sz="400" spc="-9" dirty="0">
                <a:solidFill>
                  <a:schemeClr val="bg1"/>
                </a:solidFill>
                <a:latin typeface="Helvetica" charset="0"/>
                <a:ea typeface="Helvetica" charset="0"/>
                <a:cs typeface="Helvetica" charset="0"/>
              </a:rPr>
              <a:t>t</a:t>
            </a:r>
            <a:r>
              <a:rPr sz="400" dirty="0">
                <a:solidFill>
                  <a:schemeClr val="bg1"/>
                </a:solidFill>
                <a:latin typeface="Helvetica" charset="0"/>
                <a:ea typeface="Helvetica" charset="0"/>
                <a:cs typeface="Helvetica" charset="0"/>
              </a:rPr>
              <a:t>a</a:t>
            </a:r>
            <a:r>
              <a:rPr sz="400" spc="-5" dirty="0">
                <a:solidFill>
                  <a:schemeClr val="bg1"/>
                </a:solidFill>
                <a:latin typeface="Helvetica" charset="0"/>
                <a:ea typeface="Helvetica" charset="0"/>
                <a:cs typeface="Helvetica" charset="0"/>
              </a:rPr>
              <a:t> </a:t>
            </a:r>
            <a:r>
              <a:rPr sz="400" dirty="0">
                <a:solidFill>
                  <a:schemeClr val="bg1"/>
                </a:solidFill>
                <a:latin typeface="Helvetica" charset="0"/>
                <a:ea typeface="Helvetica" charset="0"/>
                <a:cs typeface="Helvetica" charset="0"/>
              </a:rPr>
              <a:t>a</a:t>
            </a:r>
            <a:r>
              <a:rPr sz="400" spc="-5" dirty="0">
                <a:solidFill>
                  <a:schemeClr val="bg1"/>
                </a:solidFill>
                <a:latin typeface="Helvetica" charset="0"/>
                <a:ea typeface="Helvetica" charset="0"/>
                <a:cs typeface="Helvetica" charset="0"/>
              </a:rPr>
              <a:t>ccord</a:t>
            </a:r>
            <a:r>
              <a:rPr sz="400" spc="-9" dirty="0">
                <a:solidFill>
                  <a:schemeClr val="bg1"/>
                </a:solidFill>
                <a:latin typeface="Helvetica" charset="0"/>
                <a:ea typeface="Helvetica" charset="0"/>
                <a:cs typeface="Helvetica" charset="0"/>
              </a:rPr>
              <a:t>i</a:t>
            </a:r>
            <a:r>
              <a:rPr sz="400" spc="-5" dirty="0">
                <a:solidFill>
                  <a:schemeClr val="bg1"/>
                </a:solidFill>
                <a:latin typeface="Helvetica" charset="0"/>
                <a:ea typeface="Helvetica" charset="0"/>
                <a:cs typeface="Helvetica" charset="0"/>
              </a:rPr>
              <a:t>n</a:t>
            </a:r>
            <a:r>
              <a:rPr sz="400" dirty="0">
                <a:solidFill>
                  <a:schemeClr val="bg1"/>
                </a:solidFill>
                <a:latin typeface="Helvetica" charset="0"/>
                <a:ea typeface="Helvetica" charset="0"/>
                <a:cs typeface="Helvetica" charset="0"/>
              </a:rPr>
              <a:t>g</a:t>
            </a:r>
            <a:r>
              <a:rPr sz="400" spc="9" dirty="0">
                <a:solidFill>
                  <a:schemeClr val="bg1"/>
                </a:solidFill>
                <a:latin typeface="Helvetica" charset="0"/>
                <a:ea typeface="Helvetica" charset="0"/>
                <a:cs typeface="Helvetica" charset="0"/>
              </a:rPr>
              <a:t> </a:t>
            </a:r>
            <a:r>
              <a:rPr sz="400" spc="-9" dirty="0">
                <a:solidFill>
                  <a:schemeClr val="bg1"/>
                </a:solidFill>
                <a:latin typeface="Helvetica" charset="0"/>
                <a:ea typeface="Helvetica" charset="0"/>
                <a:cs typeface="Helvetica" charset="0"/>
              </a:rPr>
              <a:t>t</a:t>
            </a:r>
            <a:r>
              <a:rPr sz="400" dirty="0">
                <a:solidFill>
                  <a:schemeClr val="bg1"/>
                </a:solidFill>
                <a:latin typeface="Helvetica" charset="0"/>
                <a:ea typeface="Helvetica" charset="0"/>
                <a:cs typeface="Helvetica" charset="0"/>
              </a:rPr>
              <a:t>o</a:t>
            </a:r>
            <a:r>
              <a:rPr sz="400" spc="-5" dirty="0">
                <a:solidFill>
                  <a:schemeClr val="bg1"/>
                </a:solidFill>
                <a:latin typeface="Helvetica" charset="0"/>
                <a:ea typeface="Helvetica" charset="0"/>
                <a:cs typeface="Helvetica" charset="0"/>
              </a:rPr>
              <a:t> </a:t>
            </a:r>
            <a:r>
              <a:rPr sz="400" dirty="0">
                <a:solidFill>
                  <a:schemeClr val="bg1"/>
                </a:solidFill>
                <a:latin typeface="Helvetica" charset="0"/>
                <a:ea typeface="Helvetica" charset="0"/>
                <a:cs typeface="Helvetica" charset="0"/>
              </a:rPr>
              <a:t>Pa</a:t>
            </a:r>
            <a:r>
              <a:rPr sz="400" spc="-9" dirty="0">
                <a:solidFill>
                  <a:schemeClr val="bg1"/>
                </a:solidFill>
                <a:latin typeface="Helvetica" charset="0"/>
                <a:ea typeface="Helvetica" charset="0"/>
                <a:cs typeface="Helvetica" charset="0"/>
              </a:rPr>
              <a:t>lz</a:t>
            </a:r>
            <a:r>
              <a:rPr sz="400" spc="-5" dirty="0">
                <a:solidFill>
                  <a:schemeClr val="bg1"/>
                </a:solidFill>
                <a:latin typeface="Helvetica" charset="0"/>
                <a:ea typeface="Helvetica" charset="0"/>
                <a:cs typeface="Helvetica" charset="0"/>
              </a:rPr>
              <a:t>enber</a:t>
            </a:r>
            <a:r>
              <a:rPr sz="400" spc="5" dirty="0">
                <a:solidFill>
                  <a:schemeClr val="bg1"/>
                </a:solidFill>
                <a:latin typeface="Helvetica" charset="0"/>
                <a:ea typeface="Helvetica" charset="0"/>
                <a:cs typeface="Helvetica" charset="0"/>
              </a:rPr>
              <a:t>g</a:t>
            </a:r>
            <a:r>
              <a:rPr sz="400" spc="-5" dirty="0">
                <a:solidFill>
                  <a:schemeClr val="bg1"/>
                </a:solidFill>
                <a:latin typeface="Helvetica" charset="0"/>
                <a:ea typeface="Helvetica" charset="0"/>
                <a:cs typeface="Helvetica" charset="0"/>
              </a:rPr>
              <a:t>er</a:t>
            </a:r>
            <a:r>
              <a:rPr sz="400" dirty="0">
                <a:solidFill>
                  <a:schemeClr val="bg1"/>
                </a:solidFill>
                <a:latin typeface="Helvetica" charset="0"/>
                <a:ea typeface="Helvetica" charset="0"/>
                <a:cs typeface="Helvetica" charset="0"/>
              </a:rPr>
              <a:t>, </a:t>
            </a:r>
            <a:r>
              <a:rPr sz="400" spc="-5" dirty="0">
                <a:solidFill>
                  <a:schemeClr val="bg1"/>
                </a:solidFill>
                <a:latin typeface="Helvetica" charset="0"/>
                <a:ea typeface="Helvetica" charset="0"/>
                <a:cs typeface="Helvetica" charset="0"/>
              </a:rPr>
              <a:t>M</a:t>
            </a:r>
            <a:r>
              <a:rPr sz="400" dirty="0">
                <a:solidFill>
                  <a:schemeClr val="bg1"/>
                </a:solidFill>
                <a:latin typeface="Helvetica" charset="0"/>
                <a:ea typeface="Helvetica" charset="0"/>
                <a:cs typeface="Helvetica" charset="0"/>
              </a:rPr>
              <a:t>. </a:t>
            </a:r>
            <a:r>
              <a:rPr sz="400" spc="-5" dirty="0">
                <a:solidFill>
                  <a:schemeClr val="bg1"/>
                </a:solidFill>
                <a:latin typeface="Helvetica" charset="0"/>
                <a:ea typeface="Helvetica" charset="0"/>
                <a:cs typeface="Helvetica" charset="0"/>
              </a:rPr>
              <a:t>(</a:t>
            </a:r>
            <a:r>
              <a:rPr sz="400" dirty="0">
                <a:solidFill>
                  <a:schemeClr val="bg1"/>
                </a:solidFill>
                <a:latin typeface="Helvetica" charset="0"/>
                <a:ea typeface="Helvetica" charset="0"/>
                <a:cs typeface="Helvetica" charset="0"/>
              </a:rPr>
              <a:t>2015).</a:t>
            </a:r>
            <a:r>
              <a:rPr sz="400" spc="-51" dirty="0">
                <a:solidFill>
                  <a:schemeClr val="bg1"/>
                </a:solidFill>
                <a:latin typeface="Helvetica" charset="0"/>
                <a:ea typeface="Helvetica" charset="0"/>
                <a:cs typeface="Helvetica" charset="0"/>
              </a:rPr>
              <a:t> </a:t>
            </a:r>
            <a:r>
              <a:rPr sz="400" spc="-5" dirty="0">
                <a:solidFill>
                  <a:schemeClr val="bg1"/>
                </a:solidFill>
                <a:latin typeface="Helvetica" charset="0"/>
                <a:ea typeface="Helvetica" charset="0"/>
                <a:cs typeface="Helvetica" charset="0"/>
              </a:rPr>
              <a:t>Nu</a:t>
            </a:r>
            <a:r>
              <a:rPr sz="400" dirty="0">
                <a:solidFill>
                  <a:schemeClr val="bg1"/>
                </a:solidFill>
                <a:latin typeface="Helvetica" charset="0"/>
                <a:ea typeface="Helvetica" charset="0"/>
                <a:cs typeface="Helvetica" charset="0"/>
              </a:rPr>
              <a:t>m</a:t>
            </a:r>
            <a:r>
              <a:rPr sz="400" spc="-5" dirty="0">
                <a:solidFill>
                  <a:schemeClr val="bg1"/>
                </a:solidFill>
                <a:latin typeface="Helvetica" charset="0"/>
                <a:ea typeface="Helvetica" charset="0"/>
                <a:cs typeface="Helvetica" charset="0"/>
              </a:rPr>
              <a:t>b</a:t>
            </a:r>
            <a:r>
              <a:rPr sz="400" spc="-9" dirty="0">
                <a:solidFill>
                  <a:schemeClr val="bg1"/>
                </a:solidFill>
                <a:latin typeface="Helvetica" charset="0"/>
                <a:ea typeface="Helvetica" charset="0"/>
                <a:cs typeface="Helvetica" charset="0"/>
              </a:rPr>
              <a:t>e</a:t>
            </a:r>
            <a:r>
              <a:rPr sz="400" dirty="0">
                <a:solidFill>
                  <a:schemeClr val="bg1"/>
                </a:solidFill>
                <a:latin typeface="Helvetica" charset="0"/>
                <a:ea typeface="Helvetica" charset="0"/>
                <a:cs typeface="Helvetica" charset="0"/>
              </a:rPr>
              <a:t>r</a:t>
            </a:r>
            <a:r>
              <a:rPr sz="400" spc="-18" dirty="0">
                <a:solidFill>
                  <a:schemeClr val="bg1"/>
                </a:solidFill>
                <a:latin typeface="Helvetica" charset="0"/>
                <a:ea typeface="Helvetica" charset="0"/>
                <a:cs typeface="Helvetica" charset="0"/>
              </a:rPr>
              <a:t> </a:t>
            </a:r>
            <a:r>
              <a:rPr sz="400" spc="-5" dirty="0">
                <a:solidFill>
                  <a:schemeClr val="bg1"/>
                </a:solidFill>
                <a:latin typeface="Helvetica" charset="0"/>
                <a:ea typeface="Helvetica" charset="0"/>
                <a:cs typeface="Helvetica" charset="0"/>
              </a:rPr>
              <a:t>o</a:t>
            </a:r>
            <a:r>
              <a:rPr sz="400" dirty="0">
                <a:solidFill>
                  <a:schemeClr val="bg1"/>
                </a:solidFill>
                <a:latin typeface="Helvetica" charset="0"/>
                <a:ea typeface="Helvetica" charset="0"/>
                <a:cs typeface="Helvetica" charset="0"/>
              </a:rPr>
              <a:t>f</a:t>
            </a:r>
            <a:r>
              <a:rPr sz="400" spc="5" dirty="0">
                <a:solidFill>
                  <a:schemeClr val="bg1"/>
                </a:solidFill>
                <a:latin typeface="Helvetica" charset="0"/>
                <a:ea typeface="Helvetica" charset="0"/>
                <a:cs typeface="Helvetica" charset="0"/>
              </a:rPr>
              <a:t> </a:t>
            </a:r>
            <a:r>
              <a:rPr sz="400" dirty="0">
                <a:solidFill>
                  <a:schemeClr val="bg1"/>
                </a:solidFill>
                <a:latin typeface="Helvetica" charset="0"/>
                <a:ea typeface="Helvetica" charset="0"/>
                <a:cs typeface="Helvetica" charset="0"/>
              </a:rPr>
              <a:t>S</a:t>
            </a:r>
            <a:r>
              <a:rPr sz="400" spc="-5" dirty="0">
                <a:solidFill>
                  <a:schemeClr val="bg1"/>
                </a:solidFill>
                <a:latin typeface="Helvetica" charset="0"/>
                <a:ea typeface="Helvetica" charset="0"/>
                <a:cs typeface="Helvetica" charset="0"/>
              </a:rPr>
              <a:t>ch</a:t>
            </a:r>
            <a:r>
              <a:rPr sz="400" spc="-9" dirty="0">
                <a:solidFill>
                  <a:schemeClr val="bg1"/>
                </a:solidFill>
                <a:latin typeface="Helvetica" charset="0"/>
                <a:ea typeface="Helvetica" charset="0"/>
                <a:cs typeface="Helvetica" charset="0"/>
              </a:rPr>
              <a:t>o</a:t>
            </a:r>
            <a:r>
              <a:rPr sz="400" spc="-5" dirty="0">
                <a:solidFill>
                  <a:schemeClr val="bg1"/>
                </a:solidFill>
                <a:latin typeface="Helvetica" charset="0"/>
                <a:ea typeface="Helvetica" charset="0"/>
                <a:cs typeface="Helvetica" charset="0"/>
              </a:rPr>
              <a:t>l</a:t>
            </a:r>
            <a:r>
              <a:rPr sz="400" dirty="0">
                <a:solidFill>
                  <a:schemeClr val="bg1"/>
                </a:solidFill>
                <a:latin typeface="Helvetica" charset="0"/>
                <a:ea typeface="Helvetica" charset="0"/>
                <a:cs typeface="Helvetica" charset="0"/>
              </a:rPr>
              <a:t>a</a:t>
            </a:r>
            <a:r>
              <a:rPr sz="400" spc="-9" dirty="0">
                <a:solidFill>
                  <a:schemeClr val="bg1"/>
                </a:solidFill>
                <a:latin typeface="Helvetica" charset="0"/>
                <a:ea typeface="Helvetica" charset="0"/>
                <a:cs typeface="Helvetica" charset="0"/>
              </a:rPr>
              <a:t>r</a:t>
            </a:r>
            <a:r>
              <a:rPr sz="400" spc="-5" dirty="0">
                <a:solidFill>
                  <a:schemeClr val="bg1"/>
                </a:solidFill>
                <a:latin typeface="Helvetica" charset="0"/>
                <a:ea typeface="Helvetica" charset="0"/>
                <a:cs typeface="Helvetica" charset="0"/>
              </a:rPr>
              <a:t>l</a:t>
            </a:r>
            <a:r>
              <a:rPr sz="400" dirty="0">
                <a:solidFill>
                  <a:schemeClr val="bg1"/>
                </a:solidFill>
                <a:latin typeface="Helvetica" charset="0"/>
                <a:ea typeface="Helvetica" charset="0"/>
                <a:cs typeface="Helvetica" charset="0"/>
              </a:rPr>
              <a:t>y</a:t>
            </a:r>
            <a:r>
              <a:rPr sz="400" spc="14" dirty="0">
                <a:solidFill>
                  <a:schemeClr val="bg1"/>
                </a:solidFill>
                <a:latin typeface="Helvetica" charset="0"/>
                <a:ea typeface="Helvetica" charset="0"/>
                <a:cs typeface="Helvetica" charset="0"/>
              </a:rPr>
              <a:t> </a:t>
            </a:r>
            <a:r>
              <a:rPr sz="400" dirty="0">
                <a:solidFill>
                  <a:schemeClr val="bg1"/>
                </a:solidFill>
                <a:latin typeface="Helvetica" charset="0"/>
                <a:ea typeface="Helvetica" charset="0"/>
                <a:cs typeface="Helvetica" charset="0"/>
              </a:rPr>
              <a:t>A</a:t>
            </a:r>
            <a:r>
              <a:rPr sz="400" spc="-5" dirty="0">
                <a:solidFill>
                  <a:schemeClr val="bg1"/>
                </a:solidFill>
                <a:latin typeface="Helvetica" charset="0"/>
                <a:ea typeface="Helvetica" charset="0"/>
                <a:cs typeface="Helvetica" charset="0"/>
              </a:rPr>
              <a:t>r</a:t>
            </a:r>
            <a:r>
              <a:rPr sz="400" spc="-9" dirty="0">
                <a:solidFill>
                  <a:schemeClr val="bg1"/>
                </a:solidFill>
                <a:latin typeface="Helvetica" charset="0"/>
                <a:ea typeface="Helvetica" charset="0"/>
                <a:cs typeface="Helvetica" charset="0"/>
              </a:rPr>
              <a:t>t</a:t>
            </a:r>
            <a:r>
              <a:rPr sz="400" spc="-5" dirty="0">
                <a:solidFill>
                  <a:schemeClr val="bg1"/>
                </a:solidFill>
                <a:latin typeface="Helvetica" charset="0"/>
                <a:ea typeface="Helvetica" charset="0"/>
                <a:cs typeface="Helvetica" charset="0"/>
              </a:rPr>
              <a:t>icle</a:t>
            </a:r>
            <a:r>
              <a:rPr sz="400" dirty="0">
                <a:solidFill>
                  <a:schemeClr val="bg1"/>
                </a:solidFill>
                <a:latin typeface="Helvetica" charset="0"/>
                <a:ea typeface="Helvetica" charset="0"/>
                <a:cs typeface="Helvetica" charset="0"/>
              </a:rPr>
              <a:t>s</a:t>
            </a:r>
            <a:r>
              <a:rPr sz="400" spc="-5" dirty="0">
                <a:solidFill>
                  <a:schemeClr val="bg1"/>
                </a:solidFill>
                <a:latin typeface="Helvetica" charset="0"/>
                <a:ea typeface="Helvetica" charset="0"/>
                <a:cs typeface="Helvetica" charset="0"/>
              </a:rPr>
              <a:t> p</a:t>
            </a:r>
            <a:r>
              <a:rPr sz="400" spc="-9" dirty="0">
                <a:solidFill>
                  <a:schemeClr val="bg1"/>
                </a:solidFill>
                <a:latin typeface="Helvetica" charset="0"/>
                <a:ea typeface="Helvetica" charset="0"/>
                <a:cs typeface="Helvetica" charset="0"/>
              </a:rPr>
              <a:t>e</a:t>
            </a:r>
            <a:r>
              <a:rPr sz="400" dirty="0">
                <a:solidFill>
                  <a:schemeClr val="bg1"/>
                </a:solidFill>
                <a:latin typeface="Helvetica" charset="0"/>
                <a:ea typeface="Helvetica" charset="0"/>
                <a:cs typeface="Helvetica" charset="0"/>
              </a:rPr>
              <a:t>r</a:t>
            </a:r>
            <a:r>
              <a:rPr sz="400" spc="5" dirty="0">
                <a:solidFill>
                  <a:schemeClr val="bg1"/>
                </a:solidFill>
                <a:latin typeface="Helvetica" charset="0"/>
                <a:ea typeface="Helvetica" charset="0"/>
                <a:cs typeface="Helvetica" charset="0"/>
              </a:rPr>
              <a:t> </a:t>
            </a:r>
            <a:r>
              <a:rPr sz="400" dirty="0">
                <a:solidFill>
                  <a:schemeClr val="bg1"/>
                </a:solidFill>
                <a:latin typeface="Helvetica" charset="0"/>
                <a:ea typeface="Helvetica" charset="0"/>
                <a:cs typeface="Helvetica" charset="0"/>
              </a:rPr>
              <a:t>C</a:t>
            </a:r>
            <a:r>
              <a:rPr sz="400" spc="-5" dirty="0">
                <a:solidFill>
                  <a:schemeClr val="bg1"/>
                </a:solidFill>
                <a:latin typeface="Helvetica" charset="0"/>
                <a:ea typeface="Helvetica" charset="0"/>
                <a:cs typeface="Helvetica" charset="0"/>
              </a:rPr>
              <a:t>oun</a:t>
            </a:r>
            <a:r>
              <a:rPr sz="400" spc="-9" dirty="0">
                <a:solidFill>
                  <a:schemeClr val="bg1"/>
                </a:solidFill>
                <a:latin typeface="Helvetica" charset="0"/>
                <a:ea typeface="Helvetica" charset="0"/>
                <a:cs typeface="Helvetica" charset="0"/>
              </a:rPr>
              <a:t>t</a:t>
            </a:r>
            <a:r>
              <a:rPr sz="400" spc="-5" dirty="0">
                <a:solidFill>
                  <a:schemeClr val="bg1"/>
                </a:solidFill>
                <a:latin typeface="Helvetica" charset="0"/>
                <a:ea typeface="Helvetica" charset="0"/>
                <a:cs typeface="Helvetica" charset="0"/>
              </a:rPr>
              <a:t>ry</a:t>
            </a:r>
            <a:r>
              <a:rPr sz="400" dirty="0">
                <a:solidFill>
                  <a:schemeClr val="bg1"/>
                </a:solidFill>
                <a:latin typeface="Helvetica" charset="0"/>
                <a:ea typeface="Helvetica" charset="0"/>
                <a:cs typeface="Helvetica" charset="0"/>
                <a:hlinkClick r:id="rId3"/>
              </a:rPr>
              <a:t>. </a:t>
            </a:r>
            <a:r>
              <a:rPr sz="400" spc="-5" dirty="0">
                <a:solidFill>
                  <a:schemeClr val="bg1"/>
                </a:solidFill>
                <a:latin typeface="Helvetica" charset="0"/>
                <a:ea typeface="Helvetica" charset="0"/>
                <a:cs typeface="Helvetica" charset="0"/>
                <a:hlinkClick r:id="rId3"/>
              </a:rPr>
              <a:t>h</a:t>
            </a:r>
            <a:r>
              <a:rPr sz="400" spc="-9" dirty="0">
                <a:solidFill>
                  <a:schemeClr val="bg1"/>
                </a:solidFill>
                <a:latin typeface="Helvetica" charset="0"/>
                <a:ea typeface="Helvetica" charset="0"/>
                <a:cs typeface="Helvetica" charset="0"/>
                <a:hlinkClick r:id="rId3"/>
              </a:rPr>
              <a:t>tt</a:t>
            </a:r>
            <a:r>
              <a:rPr sz="400" spc="-5" dirty="0">
                <a:solidFill>
                  <a:schemeClr val="bg1"/>
                </a:solidFill>
                <a:latin typeface="Helvetica" charset="0"/>
                <a:ea typeface="Helvetica" charset="0"/>
                <a:cs typeface="Helvetica" charset="0"/>
                <a:hlinkClick r:id="rId3"/>
              </a:rPr>
              <a:t>p://dx.doi.o</a:t>
            </a:r>
            <a:r>
              <a:rPr sz="400" spc="-9" dirty="0">
                <a:solidFill>
                  <a:schemeClr val="bg1"/>
                </a:solidFill>
                <a:latin typeface="Helvetica" charset="0"/>
                <a:ea typeface="Helvetica" charset="0"/>
                <a:cs typeface="Helvetica" charset="0"/>
                <a:hlinkClick r:id="rId3"/>
              </a:rPr>
              <a:t>r</a:t>
            </a:r>
            <a:r>
              <a:rPr sz="400" spc="5" dirty="0">
                <a:solidFill>
                  <a:schemeClr val="bg1"/>
                </a:solidFill>
                <a:latin typeface="Helvetica" charset="0"/>
                <a:ea typeface="Helvetica" charset="0"/>
                <a:cs typeface="Helvetica" charset="0"/>
                <a:hlinkClick r:id="rId3"/>
              </a:rPr>
              <a:t>g</a:t>
            </a:r>
            <a:r>
              <a:rPr sz="400" spc="-5" dirty="0">
                <a:solidFill>
                  <a:schemeClr val="bg1"/>
                </a:solidFill>
                <a:latin typeface="Helvetica" charset="0"/>
                <a:ea typeface="Helvetica" charset="0"/>
                <a:cs typeface="Helvetica" charset="0"/>
                <a:hlinkClick r:id="rId3"/>
              </a:rPr>
              <a:t>/10</a:t>
            </a:r>
            <a:r>
              <a:rPr sz="400" dirty="0">
                <a:solidFill>
                  <a:schemeClr val="bg1"/>
                </a:solidFill>
                <a:latin typeface="Helvetica" charset="0"/>
                <a:ea typeface="Helvetica" charset="0"/>
                <a:cs typeface="Helvetica" charset="0"/>
                <a:hlinkClick r:id="rId3"/>
              </a:rPr>
              <a:t>.1761</a:t>
            </a:r>
            <a:r>
              <a:rPr sz="400" spc="-14" dirty="0">
                <a:solidFill>
                  <a:schemeClr val="bg1"/>
                </a:solidFill>
                <a:latin typeface="Helvetica" charset="0"/>
                <a:ea typeface="Helvetica" charset="0"/>
                <a:cs typeface="Helvetica" charset="0"/>
                <a:hlinkClick r:id="rId3"/>
              </a:rPr>
              <a:t>7</a:t>
            </a:r>
            <a:r>
              <a:rPr sz="400" spc="-5" dirty="0">
                <a:solidFill>
                  <a:schemeClr val="bg1"/>
                </a:solidFill>
                <a:latin typeface="Helvetica" charset="0"/>
                <a:ea typeface="Helvetica" charset="0"/>
                <a:cs typeface="Helvetica" charset="0"/>
                <a:hlinkClick r:id="rId3"/>
              </a:rPr>
              <a:t>/</a:t>
            </a:r>
            <a:r>
              <a:rPr sz="400" spc="-9" dirty="0">
                <a:solidFill>
                  <a:schemeClr val="bg1"/>
                </a:solidFill>
                <a:latin typeface="Helvetica" charset="0"/>
                <a:ea typeface="Helvetica" charset="0"/>
                <a:cs typeface="Helvetica" charset="0"/>
                <a:hlinkClick r:id="rId3"/>
              </a:rPr>
              <a:t>1</a:t>
            </a:r>
            <a:r>
              <a:rPr sz="400" spc="-5" dirty="0">
                <a:solidFill>
                  <a:schemeClr val="bg1"/>
                </a:solidFill>
                <a:latin typeface="Helvetica" charset="0"/>
                <a:ea typeface="Helvetica" charset="0"/>
                <a:cs typeface="Helvetica" charset="0"/>
                <a:hlinkClick r:id="rId3"/>
              </a:rPr>
              <a:t>.2</a:t>
            </a:r>
            <a:endParaRPr sz="400">
              <a:solidFill>
                <a:schemeClr val="bg1"/>
              </a:solidFill>
              <a:latin typeface="Helvetica" charset="0"/>
              <a:ea typeface="Helvetica" charset="0"/>
              <a:cs typeface="Helvetica" charset="0"/>
            </a:endParaRPr>
          </a:p>
        </p:txBody>
      </p:sp>
      <p:sp>
        <p:nvSpPr>
          <p:cNvPr id="169" name="object 70"/>
          <p:cNvSpPr txBox="1"/>
          <p:nvPr/>
        </p:nvSpPr>
        <p:spPr>
          <a:xfrm>
            <a:off x="2341590" y="3592142"/>
            <a:ext cx="1064455" cy="369332"/>
          </a:xfrm>
          <a:prstGeom prst="rect">
            <a:avLst/>
          </a:prstGeom>
        </p:spPr>
        <p:txBody>
          <a:bodyPr vert="horz" wrap="square" lIns="0" tIns="0" rIns="0" bIns="0" rtlCol="0">
            <a:spAutoFit/>
          </a:bodyPr>
          <a:lstStyle/>
          <a:p>
            <a:pPr marL="11723" marR="4689" defTabSz="914400"/>
            <a:r>
              <a:rPr sz="1200" spc="5" dirty="0">
                <a:solidFill>
                  <a:schemeClr val="bg1"/>
                </a:solidFill>
                <a:latin typeface="Arial"/>
                <a:cs typeface="Arial"/>
              </a:rPr>
              <a:t>t</a:t>
            </a:r>
            <a:r>
              <a:rPr sz="1200" dirty="0">
                <a:solidFill>
                  <a:schemeClr val="bg1"/>
                </a:solidFill>
                <a:latin typeface="Arial"/>
                <a:cs typeface="Arial"/>
              </a:rPr>
              <a:t>otal </a:t>
            </a:r>
            <a:endParaRPr lang="en-US" sz="1200" dirty="0" smtClean="0">
              <a:solidFill>
                <a:schemeClr val="bg1"/>
              </a:solidFill>
              <a:latin typeface="Arial"/>
              <a:cs typeface="Arial"/>
            </a:endParaRPr>
          </a:p>
          <a:p>
            <a:pPr marL="11723" marR="4689" defTabSz="914400"/>
            <a:r>
              <a:rPr sz="1200" dirty="0" smtClean="0">
                <a:solidFill>
                  <a:schemeClr val="bg1"/>
                </a:solidFill>
                <a:latin typeface="Arial"/>
                <a:cs typeface="Arial"/>
              </a:rPr>
              <a:t>corres</a:t>
            </a:r>
            <a:r>
              <a:rPr sz="1200" spc="-14" dirty="0" smtClean="0">
                <a:solidFill>
                  <a:schemeClr val="bg1"/>
                </a:solidFill>
                <a:latin typeface="Arial"/>
                <a:cs typeface="Arial"/>
              </a:rPr>
              <a:t>p</a:t>
            </a:r>
            <a:r>
              <a:rPr sz="1200" dirty="0" smtClean="0">
                <a:solidFill>
                  <a:schemeClr val="bg1"/>
                </a:solidFill>
                <a:latin typeface="Arial"/>
                <a:cs typeface="Arial"/>
              </a:rPr>
              <a:t>on</a:t>
            </a:r>
            <a:r>
              <a:rPr sz="1200" spc="-14" dirty="0" smtClean="0">
                <a:solidFill>
                  <a:schemeClr val="bg1"/>
                </a:solidFill>
                <a:latin typeface="Arial"/>
                <a:cs typeface="Arial"/>
              </a:rPr>
              <a:t>d</a:t>
            </a:r>
            <a:r>
              <a:rPr sz="1200" dirty="0" smtClean="0">
                <a:solidFill>
                  <a:schemeClr val="bg1"/>
                </a:solidFill>
                <a:latin typeface="Arial"/>
                <a:cs typeface="Arial"/>
              </a:rPr>
              <a:t>ing</a:t>
            </a:r>
            <a:endParaRPr sz="1200" dirty="0">
              <a:solidFill>
                <a:schemeClr val="bg1"/>
              </a:solidFill>
              <a:latin typeface="Arial"/>
              <a:cs typeface="Arial"/>
            </a:endParaRPr>
          </a:p>
        </p:txBody>
      </p:sp>
      <p:sp>
        <p:nvSpPr>
          <p:cNvPr id="85" name="object 54"/>
          <p:cNvSpPr txBox="1"/>
          <p:nvPr/>
        </p:nvSpPr>
        <p:spPr>
          <a:xfrm>
            <a:off x="1092772" y="2641815"/>
            <a:ext cx="731977" cy="3539430"/>
          </a:xfrm>
          <a:prstGeom prst="rect">
            <a:avLst/>
          </a:prstGeom>
        </p:spPr>
        <p:txBody>
          <a:bodyPr vert="horz" wrap="square" lIns="0" tIns="0" rIns="0" bIns="0" rtlCol="0">
            <a:spAutoFit/>
          </a:bodyPr>
          <a:lstStyle/>
          <a:p>
            <a:pPr marL="11723" algn="r" defTabSz="914400"/>
            <a:r>
              <a:rPr lang="en-US" sz="1000" dirty="0" smtClean="0">
                <a:solidFill>
                  <a:schemeClr val="bg1">
                    <a:lumMod val="50000"/>
                  </a:schemeClr>
                </a:solidFill>
                <a:latin typeface="Helvetica" charset="0"/>
                <a:ea typeface="Helvetica" charset="0"/>
                <a:cs typeface="Helvetica" charset="0"/>
              </a:rPr>
              <a:t>250,0000</a:t>
            </a: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a:solidFill>
                <a:schemeClr val="bg1">
                  <a:lumMod val="50000"/>
                </a:schemeClr>
              </a:solidFill>
              <a:latin typeface="Helvetica" charset="0"/>
              <a:ea typeface="Helvetica" charset="0"/>
              <a:cs typeface="Helvetica" charset="0"/>
            </a:endParaRPr>
          </a:p>
          <a:p>
            <a:pPr marL="11723" algn="r" defTabSz="914400"/>
            <a:r>
              <a:rPr lang="en-US" sz="1000" dirty="0" smtClean="0">
                <a:solidFill>
                  <a:schemeClr val="bg1">
                    <a:lumMod val="50000"/>
                  </a:schemeClr>
                </a:solidFill>
                <a:latin typeface="Helvetica" charset="0"/>
                <a:ea typeface="Helvetica" charset="0"/>
                <a:cs typeface="Helvetica" charset="0"/>
              </a:rPr>
              <a:t>200,000</a:t>
            </a: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r>
              <a:rPr lang="en-US" sz="1000" dirty="0" smtClean="0">
                <a:solidFill>
                  <a:schemeClr val="bg1">
                    <a:lumMod val="50000"/>
                  </a:schemeClr>
                </a:solidFill>
                <a:latin typeface="Helvetica" charset="0"/>
                <a:ea typeface="Helvetica" charset="0"/>
                <a:cs typeface="Helvetica" charset="0"/>
              </a:rPr>
              <a:t>150,000</a:t>
            </a: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r>
              <a:rPr lang="en-US" sz="1000" dirty="0" smtClean="0">
                <a:solidFill>
                  <a:schemeClr val="bg1">
                    <a:lumMod val="50000"/>
                  </a:schemeClr>
                </a:solidFill>
                <a:latin typeface="Helvetica" charset="0"/>
                <a:ea typeface="Helvetica" charset="0"/>
                <a:cs typeface="Helvetica" charset="0"/>
              </a:rPr>
              <a:t>100,000</a:t>
            </a: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r>
              <a:rPr lang="en-US" sz="1000" dirty="0" smtClean="0">
                <a:solidFill>
                  <a:schemeClr val="bg1">
                    <a:lumMod val="50000"/>
                  </a:schemeClr>
                </a:solidFill>
                <a:latin typeface="Helvetica" charset="0"/>
                <a:ea typeface="Helvetica" charset="0"/>
                <a:cs typeface="Helvetica" charset="0"/>
              </a:rPr>
              <a:t>50,000</a:t>
            </a:r>
          </a:p>
          <a:p>
            <a:pPr marL="11723" algn="r" defTabSz="914400"/>
            <a:endParaRPr lang="en-US" sz="1000" dirty="0">
              <a:solidFill>
                <a:schemeClr val="bg1">
                  <a:lumMod val="50000"/>
                </a:schemeClr>
              </a:solidFill>
              <a:latin typeface="Helvetica" charset="0"/>
              <a:ea typeface="Helvetica" charset="0"/>
              <a:cs typeface="Helvetica" charset="0"/>
            </a:endParaRPr>
          </a:p>
          <a:p>
            <a:pPr marL="11723" algn="r" defTabSz="914400"/>
            <a:endParaRPr lang="en-US" sz="1000" dirty="0" smtClean="0">
              <a:solidFill>
                <a:schemeClr val="bg1">
                  <a:lumMod val="50000"/>
                </a:schemeClr>
              </a:solidFill>
              <a:latin typeface="Helvetica" charset="0"/>
              <a:ea typeface="Helvetica" charset="0"/>
              <a:cs typeface="Helvetica" charset="0"/>
            </a:endParaRPr>
          </a:p>
          <a:p>
            <a:pPr marL="11723" algn="r" defTabSz="914400"/>
            <a:endParaRPr lang="en-US" sz="1000" dirty="0">
              <a:solidFill>
                <a:schemeClr val="bg1">
                  <a:lumMod val="50000"/>
                </a:schemeClr>
              </a:solidFill>
              <a:latin typeface="Helvetica" charset="0"/>
              <a:ea typeface="Helvetica" charset="0"/>
              <a:cs typeface="Helvetica" charset="0"/>
            </a:endParaRPr>
          </a:p>
          <a:p>
            <a:pPr marL="11723" algn="r" defTabSz="914400"/>
            <a:r>
              <a:rPr lang="en-US" altLang="ko-KR" sz="1000" dirty="0">
                <a:solidFill>
                  <a:schemeClr val="bg1">
                    <a:lumMod val="50000"/>
                  </a:schemeClr>
                </a:solidFill>
                <a:latin typeface="Helvetica" charset="0"/>
                <a:ea typeface="Helvetica" charset="0"/>
                <a:cs typeface="Helvetica" charset="0"/>
              </a:rPr>
              <a:t>0</a:t>
            </a:r>
            <a:endParaRPr lang="en-US" sz="1000" dirty="0" smtClean="0">
              <a:solidFill>
                <a:schemeClr val="bg1">
                  <a:lumMod val="50000"/>
                </a:schemeClr>
              </a:solidFill>
              <a:latin typeface="Helvetica" charset="0"/>
              <a:ea typeface="Helvetica" charset="0"/>
              <a:cs typeface="Helvetica" charset="0"/>
            </a:endParaRPr>
          </a:p>
        </p:txBody>
      </p:sp>
      <p:sp>
        <p:nvSpPr>
          <p:cNvPr id="88" name="object 48"/>
          <p:cNvSpPr txBox="1"/>
          <p:nvPr/>
        </p:nvSpPr>
        <p:spPr>
          <a:xfrm>
            <a:off x="3630830" y="4440931"/>
            <a:ext cx="555263" cy="138499"/>
          </a:xfrm>
          <a:prstGeom prst="rect">
            <a:avLst/>
          </a:prstGeom>
        </p:spPr>
        <p:txBody>
          <a:bodyPr vert="horz" wrap="square" lIns="0" tIns="0" rIns="0" bIns="0" rtlCol="0">
            <a:spAutoFit/>
          </a:bodyPr>
          <a:lstStyle/>
          <a:p>
            <a:pPr marL="11723" defTabSz="914400"/>
            <a:r>
              <a:rPr sz="900" dirty="0">
                <a:solidFill>
                  <a:schemeClr val="bg1"/>
                </a:solidFill>
                <a:latin typeface="Helvetica" charset="0"/>
                <a:ea typeface="Helvetica" charset="0"/>
                <a:cs typeface="Helvetica" charset="0"/>
              </a:rPr>
              <a:t>109.453</a:t>
            </a:r>
            <a:endParaRPr sz="900">
              <a:solidFill>
                <a:schemeClr val="bg1"/>
              </a:solidFill>
              <a:latin typeface="Helvetica" charset="0"/>
              <a:ea typeface="Helvetica" charset="0"/>
              <a:cs typeface="Helvetica" charset="0"/>
            </a:endParaRPr>
          </a:p>
        </p:txBody>
      </p:sp>
      <p:sp>
        <p:nvSpPr>
          <p:cNvPr id="89" name="object 48"/>
          <p:cNvSpPr txBox="1"/>
          <p:nvPr/>
        </p:nvSpPr>
        <p:spPr>
          <a:xfrm>
            <a:off x="4195200" y="4198251"/>
            <a:ext cx="555263" cy="138499"/>
          </a:xfrm>
          <a:prstGeom prst="rect">
            <a:avLst/>
          </a:prstGeom>
        </p:spPr>
        <p:txBody>
          <a:bodyPr vert="horz" wrap="square" lIns="0" tIns="0" rIns="0" bIns="0" rtlCol="0">
            <a:spAutoFit/>
          </a:bodyPr>
          <a:lstStyle/>
          <a:p>
            <a:pPr marL="11723" defTabSz="914400"/>
            <a:r>
              <a:rPr sz="900" dirty="0" smtClean="0">
                <a:solidFill>
                  <a:schemeClr val="bg1"/>
                </a:solidFill>
                <a:latin typeface="Helvetica" charset="0"/>
                <a:ea typeface="Helvetica" charset="0"/>
                <a:cs typeface="Helvetica" charset="0"/>
              </a:rPr>
              <a:t>1</a:t>
            </a:r>
            <a:r>
              <a:rPr lang="en-US" altLang="ko-KR" sz="900" dirty="0" smtClean="0">
                <a:solidFill>
                  <a:schemeClr val="bg1"/>
                </a:solidFill>
                <a:latin typeface="Helvetica" charset="0"/>
                <a:ea typeface="Helvetica" charset="0"/>
                <a:cs typeface="Helvetica" charset="0"/>
              </a:rPr>
              <a:t>26</a:t>
            </a:r>
            <a:r>
              <a:rPr sz="900" dirty="0" smtClean="0">
                <a:solidFill>
                  <a:schemeClr val="bg1"/>
                </a:solidFill>
                <a:latin typeface="Helvetica" charset="0"/>
                <a:ea typeface="Helvetica" charset="0"/>
                <a:cs typeface="Helvetica" charset="0"/>
              </a:rPr>
              <a:t>.4</a:t>
            </a:r>
            <a:r>
              <a:rPr lang="en-US" altLang="ko-KR" sz="900" dirty="0" smtClean="0">
                <a:solidFill>
                  <a:schemeClr val="bg1"/>
                </a:solidFill>
                <a:latin typeface="Helvetica" charset="0"/>
                <a:ea typeface="Helvetica" charset="0"/>
                <a:cs typeface="Helvetica" charset="0"/>
              </a:rPr>
              <a:t>60</a:t>
            </a:r>
            <a:endParaRPr sz="900" dirty="0">
              <a:solidFill>
                <a:schemeClr val="bg1"/>
              </a:solidFill>
              <a:latin typeface="Helvetica" charset="0"/>
              <a:ea typeface="Helvetica" charset="0"/>
              <a:cs typeface="Helvetica" charset="0"/>
            </a:endParaRPr>
          </a:p>
        </p:txBody>
      </p:sp>
      <p:sp>
        <p:nvSpPr>
          <p:cNvPr id="90" name="object 57"/>
          <p:cNvSpPr txBox="1"/>
          <p:nvPr/>
        </p:nvSpPr>
        <p:spPr>
          <a:xfrm>
            <a:off x="4421088" y="4540769"/>
            <a:ext cx="473684" cy="138499"/>
          </a:xfrm>
          <a:prstGeom prst="rect">
            <a:avLst/>
          </a:prstGeom>
        </p:spPr>
        <p:txBody>
          <a:bodyPr vert="horz" wrap="square" lIns="0" tIns="0" rIns="0" bIns="0" rtlCol="0">
            <a:spAutoFit/>
          </a:bodyPr>
          <a:lstStyle/>
          <a:p>
            <a:pPr marL="11723" defTabSz="914400"/>
            <a:r>
              <a:rPr lang="en-US" altLang="ko-KR" sz="900" b="1" dirty="0" smtClean="0">
                <a:solidFill>
                  <a:schemeClr val="bg1"/>
                </a:solidFill>
                <a:latin typeface="Helvetica" charset="0"/>
                <a:ea typeface="Helvetica" charset="0"/>
                <a:cs typeface="Helvetica" charset="0"/>
              </a:rPr>
              <a:t>113,170</a:t>
            </a:r>
            <a:endParaRPr sz="900" dirty="0">
              <a:solidFill>
                <a:schemeClr val="bg1"/>
              </a:solidFill>
              <a:latin typeface="Helvetica" charset="0"/>
              <a:ea typeface="Helvetica" charset="0"/>
              <a:cs typeface="Helvetica" charset="0"/>
            </a:endParaRPr>
          </a:p>
        </p:txBody>
      </p:sp>
      <p:sp>
        <p:nvSpPr>
          <p:cNvPr id="91" name="object 48"/>
          <p:cNvSpPr txBox="1"/>
          <p:nvPr/>
        </p:nvSpPr>
        <p:spPr>
          <a:xfrm>
            <a:off x="4782071" y="4030687"/>
            <a:ext cx="555263" cy="138499"/>
          </a:xfrm>
          <a:prstGeom prst="rect">
            <a:avLst/>
          </a:prstGeom>
        </p:spPr>
        <p:txBody>
          <a:bodyPr vert="horz" wrap="square" lIns="0" tIns="0" rIns="0" bIns="0" rtlCol="0">
            <a:spAutoFit/>
          </a:bodyPr>
          <a:lstStyle/>
          <a:p>
            <a:pPr marL="11723" defTabSz="914400"/>
            <a:r>
              <a:rPr lang="en-US" altLang="ko-KR" sz="900" dirty="0" smtClean="0">
                <a:solidFill>
                  <a:schemeClr val="bg1"/>
                </a:solidFill>
                <a:latin typeface="Helvetica" charset="0"/>
                <a:ea typeface="Helvetica" charset="0"/>
                <a:cs typeface="Helvetica" charset="0"/>
              </a:rPr>
              <a:t>139,420</a:t>
            </a:r>
            <a:endParaRPr sz="900" dirty="0">
              <a:solidFill>
                <a:schemeClr val="bg1"/>
              </a:solidFill>
              <a:latin typeface="Helvetica" charset="0"/>
              <a:ea typeface="Helvetica" charset="0"/>
              <a:cs typeface="Helvetica" charset="0"/>
            </a:endParaRPr>
          </a:p>
        </p:txBody>
      </p:sp>
      <p:sp>
        <p:nvSpPr>
          <p:cNvPr id="92" name="object 57"/>
          <p:cNvSpPr txBox="1"/>
          <p:nvPr/>
        </p:nvSpPr>
        <p:spPr>
          <a:xfrm>
            <a:off x="4963174" y="4381455"/>
            <a:ext cx="473684" cy="138499"/>
          </a:xfrm>
          <a:prstGeom prst="rect">
            <a:avLst/>
          </a:prstGeom>
        </p:spPr>
        <p:txBody>
          <a:bodyPr vert="horz" wrap="square" lIns="0" tIns="0" rIns="0" bIns="0" rtlCol="0">
            <a:spAutoFit/>
          </a:bodyPr>
          <a:lstStyle/>
          <a:p>
            <a:pPr marL="11723" defTabSz="914400"/>
            <a:r>
              <a:rPr lang="en-US" altLang="ko-KR" sz="900" b="1" dirty="0" smtClean="0">
                <a:solidFill>
                  <a:schemeClr val="bg1"/>
                </a:solidFill>
                <a:latin typeface="Helvetica" charset="0"/>
                <a:ea typeface="Helvetica" charset="0"/>
                <a:cs typeface="Helvetica" charset="0"/>
              </a:rPr>
              <a:t>123,,834</a:t>
            </a:r>
            <a:endParaRPr sz="900" dirty="0">
              <a:solidFill>
                <a:schemeClr val="bg1"/>
              </a:solidFill>
              <a:latin typeface="Helvetica" charset="0"/>
              <a:ea typeface="Helvetica" charset="0"/>
              <a:cs typeface="Helvetica" charset="0"/>
            </a:endParaRPr>
          </a:p>
        </p:txBody>
      </p:sp>
      <p:sp>
        <p:nvSpPr>
          <p:cNvPr id="93" name="object 52"/>
          <p:cNvSpPr txBox="1"/>
          <p:nvPr/>
        </p:nvSpPr>
        <p:spPr>
          <a:xfrm>
            <a:off x="7117489" y="2586669"/>
            <a:ext cx="555263" cy="138499"/>
          </a:xfrm>
          <a:prstGeom prst="rect">
            <a:avLst/>
          </a:prstGeom>
        </p:spPr>
        <p:txBody>
          <a:bodyPr vert="horz" wrap="square" lIns="0" tIns="0" rIns="0" bIns="0" rtlCol="0">
            <a:spAutoFit/>
          </a:bodyPr>
          <a:lstStyle/>
          <a:p>
            <a:pPr marL="11723" defTabSz="914400"/>
            <a:r>
              <a:rPr lang="en-US" altLang="ko-KR" sz="900" dirty="0" smtClean="0">
                <a:solidFill>
                  <a:schemeClr val="bg1"/>
                </a:solidFill>
                <a:latin typeface="Helvetica" charset="0"/>
                <a:ea typeface="Helvetica" charset="0"/>
                <a:cs typeface="Helvetica" charset="0"/>
              </a:rPr>
              <a:t>255,193</a:t>
            </a:r>
            <a:endParaRPr sz="900" dirty="0">
              <a:solidFill>
                <a:schemeClr val="bg1"/>
              </a:solidFill>
              <a:latin typeface="Helvetica" charset="0"/>
              <a:ea typeface="Helvetica" charset="0"/>
              <a:cs typeface="Helvetica" charset="0"/>
            </a:endParaRPr>
          </a:p>
        </p:txBody>
      </p:sp>
      <p:sp>
        <p:nvSpPr>
          <p:cNvPr id="94" name="object 4"/>
          <p:cNvSpPr txBox="1"/>
          <p:nvPr/>
        </p:nvSpPr>
        <p:spPr>
          <a:xfrm>
            <a:off x="5169469" y="1612481"/>
            <a:ext cx="3858745" cy="394980"/>
          </a:xfrm>
          <a:prstGeom prst="rect">
            <a:avLst/>
          </a:prstGeom>
          <a:ln w="19050">
            <a:noFill/>
          </a:ln>
        </p:spPr>
        <p:txBody>
          <a:bodyPr vert="horz" wrap="square" lIns="0" tIns="0" rIns="0" bIns="0" rtlCol="0">
            <a:spAutoFit/>
          </a:bodyPr>
          <a:lstStyle/>
          <a:p>
            <a:pPr marL="86753" defTabSz="914400"/>
            <a:r>
              <a:rPr sz="1200" spc="-9" dirty="0">
                <a:solidFill>
                  <a:schemeClr val="bg1"/>
                </a:solidFill>
                <a:latin typeface="Helvetica" charset="0"/>
                <a:ea typeface="Helvetica" charset="0"/>
                <a:cs typeface="Helvetica" charset="0"/>
              </a:rPr>
              <a:t>230,396</a:t>
            </a:r>
            <a:r>
              <a:rPr sz="1200" spc="9"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papers</a:t>
            </a:r>
            <a:r>
              <a:rPr sz="1200" spc="14"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x</a:t>
            </a:r>
            <a:r>
              <a:rPr sz="1200"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1,300</a:t>
            </a:r>
            <a:r>
              <a:rPr sz="1200" spc="14"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a:t>
            </a:r>
            <a:r>
              <a:rPr sz="1200" spc="-5"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a:t>
            </a:r>
            <a:r>
              <a:rPr sz="1200" spc="14" dirty="0">
                <a:solidFill>
                  <a:schemeClr val="bg1"/>
                </a:solidFill>
                <a:latin typeface="Helvetica" charset="0"/>
                <a:ea typeface="Helvetica" charset="0"/>
                <a:cs typeface="Helvetica" charset="0"/>
              </a:rPr>
              <a:t> </a:t>
            </a:r>
            <a:r>
              <a:rPr sz="1200" b="1" spc="-9" dirty="0">
                <a:solidFill>
                  <a:schemeClr val="bg1"/>
                </a:solidFill>
                <a:latin typeface="Helvetica" charset="0"/>
                <a:ea typeface="Helvetica" charset="0"/>
                <a:cs typeface="Helvetica" charset="0"/>
              </a:rPr>
              <a:t>~</a:t>
            </a:r>
            <a:r>
              <a:rPr sz="1200" b="1" spc="-5" dirty="0">
                <a:solidFill>
                  <a:schemeClr val="bg1"/>
                </a:solidFill>
                <a:latin typeface="Helvetica" charset="0"/>
                <a:ea typeface="Helvetica" charset="0"/>
                <a:cs typeface="Helvetica" charset="0"/>
              </a:rPr>
              <a:t> </a:t>
            </a:r>
            <a:r>
              <a:rPr sz="1200" b="1" spc="-9" dirty="0">
                <a:solidFill>
                  <a:schemeClr val="bg1"/>
                </a:solidFill>
                <a:latin typeface="Helvetica" charset="0"/>
                <a:ea typeface="Helvetica" charset="0"/>
                <a:cs typeface="Helvetica" charset="0"/>
              </a:rPr>
              <a:t>299.5m</a:t>
            </a:r>
            <a:r>
              <a:rPr sz="1200" b="1" spc="18" dirty="0">
                <a:solidFill>
                  <a:schemeClr val="bg1"/>
                </a:solidFill>
                <a:latin typeface="Helvetica" charset="0"/>
                <a:ea typeface="Helvetica" charset="0"/>
                <a:cs typeface="Helvetica" charset="0"/>
              </a:rPr>
              <a:t> </a:t>
            </a:r>
            <a:r>
              <a:rPr sz="1200" b="1" spc="-9" dirty="0">
                <a:solidFill>
                  <a:schemeClr val="bg1"/>
                </a:solidFill>
                <a:latin typeface="Helvetica" charset="0"/>
                <a:ea typeface="Helvetica" charset="0"/>
                <a:cs typeface="Helvetica" charset="0"/>
              </a:rPr>
              <a:t>€</a:t>
            </a:r>
            <a:endParaRPr sz="1200" dirty="0">
              <a:solidFill>
                <a:schemeClr val="bg1"/>
              </a:solidFill>
              <a:latin typeface="Helvetica" charset="0"/>
              <a:ea typeface="Helvetica" charset="0"/>
              <a:cs typeface="Helvetica" charset="0"/>
            </a:endParaRPr>
          </a:p>
          <a:p>
            <a:pPr marL="86753" defTabSz="914400">
              <a:spcBef>
                <a:spcPts val="157"/>
              </a:spcBef>
            </a:pPr>
            <a:r>
              <a:rPr sz="1200" spc="-9" dirty="0">
                <a:solidFill>
                  <a:schemeClr val="bg1"/>
                </a:solidFill>
                <a:latin typeface="Helvetica" charset="0"/>
                <a:ea typeface="Helvetica" charset="0"/>
                <a:cs typeface="Helvetica" charset="0"/>
              </a:rPr>
              <a:t>230,396</a:t>
            </a:r>
            <a:r>
              <a:rPr sz="1200" spc="9"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papers</a:t>
            </a:r>
            <a:r>
              <a:rPr sz="1200" spc="14"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x</a:t>
            </a:r>
            <a:r>
              <a:rPr sz="1200"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2,000</a:t>
            </a:r>
            <a:r>
              <a:rPr sz="1200" spc="14"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a:t>
            </a:r>
            <a:r>
              <a:rPr sz="1200" spc="-5" dirty="0">
                <a:solidFill>
                  <a:schemeClr val="bg1"/>
                </a:solidFill>
                <a:latin typeface="Helvetica" charset="0"/>
                <a:ea typeface="Helvetica" charset="0"/>
                <a:cs typeface="Helvetica" charset="0"/>
              </a:rPr>
              <a:t> </a:t>
            </a:r>
            <a:r>
              <a:rPr sz="1200" spc="-9" dirty="0">
                <a:solidFill>
                  <a:schemeClr val="bg1"/>
                </a:solidFill>
                <a:latin typeface="Helvetica" charset="0"/>
                <a:ea typeface="Helvetica" charset="0"/>
                <a:cs typeface="Helvetica" charset="0"/>
              </a:rPr>
              <a:t>=</a:t>
            </a:r>
            <a:r>
              <a:rPr sz="1200" spc="14" dirty="0">
                <a:solidFill>
                  <a:schemeClr val="bg1"/>
                </a:solidFill>
                <a:latin typeface="Helvetica" charset="0"/>
                <a:ea typeface="Helvetica" charset="0"/>
                <a:cs typeface="Helvetica" charset="0"/>
              </a:rPr>
              <a:t> </a:t>
            </a:r>
            <a:r>
              <a:rPr sz="1200" b="1" spc="-9" dirty="0">
                <a:solidFill>
                  <a:schemeClr val="bg1"/>
                </a:solidFill>
                <a:latin typeface="Helvetica" charset="0"/>
                <a:ea typeface="Helvetica" charset="0"/>
                <a:cs typeface="Helvetica" charset="0"/>
              </a:rPr>
              <a:t>~</a:t>
            </a:r>
            <a:r>
              <a:rPr sz="1200" b="1" dirty="0">
                <a:solidFill>
                  <a:schemeClr val="bg1"/>
                </a:solidFill>
                <a:latin typeface="Helvetica" charset="0"/>
                <a:ea typeface="Helvetica" charset="0"/>
                <a:cs typeface="Helvetica" charset="0"/>
              </a:rPr>
              <a:t> </a:t>
            </a:r>
            <a:r>
              <a:rPr sz="1200" b="1" spc="-9" dirty="0">
                <a:solidFill>
                  <a:schemeClr val="bg1"/>
                </a:solidFill>
                <a:latin typeface="Helvetica" charset="0"/>
                <a:ea typeface="Helvetica" charset="0"/>
                <a:cs typeface="Helvetica" charset="0"/>
              </a:rPr>
              <a:t>460.8m</a:t>
            </a:r>
            <a:r>
              <a:rPr sz="1200" b="1" spc="18" dirty="0">
                <a:solidFill>
                  <a:schemeClr val="bg1"/>
                </a:solidFill>
                <a:latin typeface="Helvetica" charset="0"/>
                <a:ea typeface="Helvetica" charset="0"/>
                <a:cs typeface="Helvetica" charset="0"/>
              </a:rPr>
              <a:t> </a:t>
            </a:r>
            <a:r>
              <a:rPr sz="1200" b="1" spc="-9" dirty="0">
                <a:solidFill>
                  <a:schemeClr val="bg1"/>
                </a:solidFill>
                <a:latin typeface="Helvetica" charset="0"/>
                <a:ea typeface="Helvetica" charset="0"/>
                <a:cs typeface="Helvetica" charset="0"/>
              </a:rPr>
              <a:t>€</a:t>
            </a:r>
            <a:endParaRPr sz="1200" dirty="0">
              <a:solidFill>
                <a:schemeClr val="bg1"/>
              </a:solidFill>
              <a:latin typeface="Helvetica" charset="0"/>
              <a:ea typeface="Helvetica" charset="0"/>
              <a:cs typeface="Helvetica" charset="0"/>
            </a:endParaRPr>
          </a:p>
        </p:txBody>
      </p:sp>
      <p:sp>
        <p:nvSpPr>
          <p:cNvPr id="95" name="직사각형 94"/>
          <p:cNvSpPr/>
          <p:nvPr/>
        </p:nvSpPr>
        <p:spPr>
          <a:xfrm>
            <a:off x="5140670" y="1348378"/>
            <a:ext cx="3458576" cy="307777"/>
          </a:xfrm>
          <a:prstGeom prst="rect">
            <a:avLst/>
          </a:prstGeom>
        </p:spPr>
        <p:txBody>
          <a:bodyPr wrap="none">
            <a:spAutoFit/>
          </a:bodyPr>
          <a:lstStyle/>
          <a:p>
            <a:pPr marL="11723" defTabSz="914400">
              <a:spcBef>
                <a:spcPts val="188"/>
              </a:spcBef>
            </a:pPr>
            <a:r>
              <a:rPr lang="fr-FR" altLang="ko-KR" sz="1400" spc="-23" dirty="0">
                <a:solidFill>
                  <a:schemeClr val="bg1"/>
                </a:solidFill>
                <a:latin typeface="Helvetica" charset="0"/>
                <a:ea typeface="Helvetica" charset="0"/>
                <a:cs typeface="Helvetica" charset="0"/>
              </a:rPr>
              <a:t>O</a:t>
            </a:r>
            <a:r>
              <a:rPr lang="fr-FR" altLang="ko-KR" sz="1400" spc="-14" dirty="0">
                <a:solidFill>
                  <a:schemeClr val="bg1"/>
                </a:solidFill>
                <a:latin typeface="Helvetica" charset="0"/>
                <a:ea typeface="Helvetica" charset="0"/>
                <a:cs typeface="Helvetica" charset="0"/>
              </a:rPr>
              <a:t>A</a:t>
            </a:r>
            <a:r>
              <a:rPr lang="fr-FR" altLang="ko-KR" sz="1400" spc="-97" dirty="0">
                <a:solidFill>
                  <a:schemeClr val="bg1"/>
                </a:solidFill>
                <a:latin typeface="Helvetica" charset="0"/>
                <a:ea typeface="Helvetica" charset="0"/>
                <a:cs typeface="Helvetica" charset="0"/>
              </a:rPr>
              <a:t> </a:t>
            </a:r>
            <a:r>
              <a:rPr lang="fr-FR" altLang="ko-KR" sz="1400" spc="-69" dirty="0">
                <a:solidFill>
                  <a:schemeClr val="bg1"/>
                </a:solidFill>
                <a:latin typeface="Helvetica" charset="0"/>
                <a:ea typeface="Helvetica" charset="0"/>
                <a:cs typeface="Helvetica" charset="0"/>
              </a:rPr>
              <a:t>T</a:t>
            </a:r>
            <a:r>
              <a:rPr lang="fr-FR" altLang="ko-KR" sz="1400" spc="-9" dirty="0">
                <a:solidFill>
                  <a:schemeClr val="bg1"/>
                </a:solidFill>
                <a:latin typeface="Helvetica" charset="0"/>
                <a:ea typeface="Helvetica" charset="0"/>
                <a:cs typeface="Helvetica" charset="0"/>
              </a:rPr>
              <a:t>ransformat</a:t>
            </a:r>
            <a:r>
              <a:rPr lang="fr-FR" altLang="ko-KR" sz="1400" dirty="0">
                <a:solidFill>
                  <a:schemeClr val="bg1"/>
                </a:solidFill>
                <a:latin typeface="Helvetica" charset="0"/>
                <a:ea typeface="Helvetica" charset="0"/>
                <a:cs typeface="Helvetica" charset="0"/>
              </a:rPr>
              <a:t>i</a:t>
            </a:r>
            <a:r>
              <a:rPr lang="fr-FR" altLang="ko-KR" sz="1400" spc="-9" dirty="0">
                <a:solidFill>
                  <a:schemeClr val="bg1"/>
                </a:solidFill>
                <a:latin typeface="Helvetica" charset="0"/>
                <a:ea typeface="Helvetica" charset="0"/>
                <a:cs typeface="Helvetica" charset="0"/>
              </a:rPr>
              <a:t>on,</a:t>
            </a:r>
            <a:r>
              <a:rPr lang="fr-FR" altLang="ko-KR" sz="1400" spc="32" dirty="0">
                <a:solidFill>
                  <a:schemeClr val="bg1"/>
                </a:solidFill>
                <a:latin typeface="Helvetica" charset="0"/>
                <a:ea typeface="Helvetica" charset="0"/>
                <a:cs typeface="Helvetica" charset="0"/>
              </a:rPr>
              <a:t> </a:t>
            </a:r>
            <a:r>
              <a:rPr lang="fr-FR" altLang="ko-KR" sz="1400" spc="-9" dirty="0">
                <a:solidFill>
                  <a:schemeClr val="bg1"/>
                </a:solidFill>
                <a:latin typeface="Helvetica" charset="0"/>
                <a:ea typeface="Helvetica" charset="0"/>
                <a:cs typeface="Helvetica" charset="0"/>
              </a:rPr>
              <a:t>2014</a:t>
            </a:r>
            <a:r>
              <a:rPr lang="fr-FR" altLang="ko-KR" sz="1400" spc="14" dirty="0">
                <a:solidFill>
                  <a:schemeClr val="bg1"/>
                </a:solidFill>
                <a:latin typeface="Helvetica" charset="0"/>
                <a:ea typeface="Helvetica" charset="0"/>
                <a:cs typeface="Helvetica" charset="0"/>
              </a:rPr>
              <a:t> </a:t>
            </a:r>
            <a:r>
              <a:rPr lang="fr-FR" altLang="ko-KR" sz="1400" spc="-9" dirty="0">
                <a:solidFill>
                  <a:schemeClr val="bg1"/>
                </a:solidFill>
                <a:latin typeface="Helvetica" charset="0"/>
                <a:ea typeface="Helvetica" charset="0"/>
                <a:cs typeface="Helvetica" charset="0"/>
              </a:rPr>
              <a:t>calculation</a:t>
            </a:r>
            <a:r>
              <a:rPr lang="fr-FR" altLang="ko-KR" sz="1400" spc="-28" dirty="0">
                <a:solidFill>
                  <a:schemeClr val="bg1"/>
                </a:solidFill>
                <a:latin typeface="Helvetica" charset="0"/>
                <a:ea typeface="Helvetica" charset="0"/>
                <a:cs typeface="Helvetica" charset="0"/>
              </a:rPr>
              <a:t> </a:t>
            </a:r>
            <a:r>
              <a:rPr lang="fr-FR" altLang="ko-KR" sz="1400" spc="-9" dirty="0">
                <a:solidFill>
                  <a:schemeClr val="bg1"/>
                </a:solidFill>
                <a:latin typeface="Helvetica" charset="0"/>
                <a:ea typeface="Helvetica" charset="0"/>
                <a:cs typeface="Helvetica" charset="0"/>
              </a:rPr>
              <a:t>span</a:t>
            </a:r>
            <a:endParaRPr lang="fr-FR" altLang="ko-KR" sz="1400" dirty="0">
              <a:solidFill>
                <a:schemeClr val="bg1"/>
              </a:solidFill>
              <a:latin typeface="Helvetica" charset="0"/>
              <a:ea typeface="Helvetica" charset="0"/>
              <a:cs typeface="Helvetica" charset="0"/>
            </a:endParaRPr>
          </a:p>
        </p:txBody>
      </p:sp>
      <p:sp>
        <p:nvSpPr>
          <p:cNvPr id="176" name="직사각형 175"/>
          <p:cNvSpPr/>
          <p:nvPr/>
        </p:nvSpPr>
        <p:spPr>
          <a:xfrm>
            <a:off x="5220523" y="1382420"/>
            <a:ext cx="3431830" cy="693544"/>
          </a:xfrm>
          <a:prstGeom prst="rect">
            <a:avLst/>
          </a:prstGeom>
          <a:noFill/>
          <a:ln>
            <a:solidFill>
              <a:srgbClr val="66F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xmlns="" val="685056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직사각형 76"/>
          <p:cNvSpPr/>
          <p:nvPr/>
        </p:nvSpPr>
        <p:spPr>
          <a:xfrm>
            <a:off x="1197304" y="927533"/>
            <a:ext cx="4104456" cy="461665"/>
          </a:xfrm>
          <a:prstGeom prst="rect">
            <a:avLst/>
          </a:prstGeom>
        </p:spPr>
        <p:txBody>
          <a:bodyPr wrap="square">
            <a:spAutoFit/>
          </a:bodyPr>
          <a:lstStyle/>
          <a:p>
            <a:pPr algn="just"/>
            <a:r>
              <a:rPr lang="en-US" altLang="ko-KR"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Open Access </a:t>
            </a:r>
            <a:r>
              <a:rPr lang="ko-KR" altLang="en-US"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전환점에 서다</a:t>
            </a:r>
            <a:r>
              <a:rPr lang="en-US" altLang="ko-KR"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a:t>
            </a:r>
          </a:p>
        </p:txBody>
      </p:sp>
      <p:cxnSp>
        <p:nvCxnSpPr>
          <p:cNvPr id="78" name="직선 연결선 4"/>
          <p:cNvCxnSpPr/>
          <p:nvPr/>
        </p:nvCxnSpPr>
        <p:spPr>
          <a:xfrm>
            <a:off x="1313820" y="1408181"/>
            <a:ext cx="3924000" cy="0"/>
          </a:xfrm>
          <a:prstGeom prst="line">
            <a:avLst/>
          </a:prstGeom>
          <a:ln>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타원 37"/>
          <p:cNvSpPr/>
          <p:nvPr/>
        </p:nvSpPr>
        <p:spPr>
          <a:xfrm>
            <a:off x="1259632" y="2636912"/>
            <a:ext cx="1800200" cy="1800000"/>
          </a:xfrm>
          <a:prstGeom prst="ellipse">
            <a:avLst/>
          </a:prstGeom>
          <a:solidFill>
            <a:srgbClr val="A2D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1" name="타원 80"/>
          <p:cNvSpPr/>
          <p:nvPr/>
        </p:nvSpPr>
        <p:spPr>
          <a:xfrm>
            <a:off x="3527885" y="2636912"/>
            <a:ext cx="1800200" cy="1800000"/>
          </a:xfrm>
          <a:prstGeom prst="ellipse">
            <a:avLst/>
          </a:prstGeom>
          <a:solidFill>
            <a:srgbClr val="A2D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2" name="타원 81"/>
          <p:cNvSpPr/>
          <p:nvPr/>
        </p:nvSpPr>
        <p:spPr>
          <a:xfrm>
            <a:off x="4230217" y="1844824"/>
            <a:ext cx="1800200" cy="1800000"/>
          </a:xfrm>
          <a:prstGeom prst="ellipse">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3" name="타원 82"/>
          <p:cNvSpPr/>
          <p:nvPr/>
        </p:nvSpPr>
        <p:spPr>
          <a:xfrm>
            <a:off x="5868144" y="2636912"/>
            <a:ext cx="1800200" cy="1800000"/>
          </a:xfrm>
          <a:prstGeom prst="ellipse">
            <a:avLst/>
          </a:prstGeom>
          <a:solidFill>
            <a:srgbClr val="A2DA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43" name="직선 연결선[R] 42"/>
          <p:cNvCxnSpPr/>
          <p:nvPr/>
        </p:nvCxnSpPr>
        <p:spPr>
          <a:xfrm>
            <a:off x="1691680" y="4149080"/>
            <a:ext cx="5688632" cy="0"/>
          </a:xfrm>
          <a:prstGeom prst="line">
            <a:avLst/>
          </a:prstGeom>
          <a:ln>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직선 연결선[R] 83"/>
          <p:cNvCxnSpPr/>
          <p:nvPr/>
        </p:nvCxnSpPr>
        <p:spPr>
          <a:xfrm>
            <a:off x="1691680" y="3644824"/>
            <a:ext cx="5688632" cy="0"/>
          </a:xfrm>
          <a:prstGeom prst="line">
            <a:avLst/>
          </a:prstGeom>
          <a:ln>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565014" y="3352436"/>
            <a:ext cx="1104388" cy="584775"/>
          </a:xfrm>
          <a:prstGeom prst="rect">
            <a:avLst/>
          </a:prstGeom>
          <a:noFill/>
        </p:spPr>
        <p:txBody>
          <a:bodyPr wrap="square" rtlCol="0">
            <a:spAutoFit/>
          </a:bodyPr>
          <a:lstStyle/>
          <a:p>
            <a:pPr lvl="0" algn="ctr">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Open Access</a:t>
            </a:r>
          </a:p>
        </p:txBody>
      </p:sp>
      <p:sp>
        <p:nvSpPr>
          <p:cNvPr id="86" name="TextBox 85"/>
          <p:cNvSpPr txBox="1"/>
          <p:nvPr/>
        </p:nvSpPr>
        <p:spPr>
          <a:xfrm>
            <a:off x="3670425" y="3352436"/>
            <a:ext cx="1551631" cy="584775"/>
          </a:xfrm>
          <a:prstGeom prst="rect">
            <a:avLst/>
          </a:prstGeom>
          <a:noFill/>
        </p:spPr>
        <p:txBody>
          <a:bodyPr wrap="square" rtlCol="0">
            <a:spAutoFit/>
          </a:bodyPr>
          <a:lstStyle/>
          <a:p>
            <a:pPr lvl="0">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Berlin </a:t>
            </a:r>
          </a:p>
          <a:p>
            <a:pPr lvl="0">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Open Access</a:t>
            </a:r>
          </a:p>
        </p:txBody>
      </p:sp>
      <p:sp>
        <p:nvSpPr>
          <p:cNvPr id="87" name="TextBox 86"/>
          <p:cNvSpPr txBox="1"/>
          <p:nvPr/>
        </p:nvSpPr>
        <p:spPr>
          <a:xfrm>
            <a:off x="4676553" y="2515533"/>
            <a:ext cx="1551631" cy="646331"/>
          </a:xfrm>
          <a:prstGeom prst="rect">
            <a:avLst/>
          </a:prstGeom>
          <a:noFill/>
        </p:spPr>
        <p:txBody>
          <a:bodyPr wrap="square" rtlCol="0">
            <a:spAutoFit/>
          </a:bodyPr>
          <a:lstStyle/>
          <a:p>
            <a:pPr lvl="0">
              <a:defRPr/>
            </a:pPr>
            <a:r>
              <a:rPr lang="en-US" altLang="ko-KR" dirty="0" smtClean="0">
                <a:solidFill>
                  <a:schemeClr val="bg1"/>
                </a:solidFill>
                <a:latin typeface="나눔바른고딕" panose="020B0603020101020101" pitchFamily="50" charset="-127"/>
                <a:ea typeface="나눔바른고딕" panose="020B0603020101020101" pitchFamily="50" charset="-127"/>
              </a:rPr>
              <a:t>Letter of Intent</a:t>
            </a:r>
          </a:p>
        </p:txBody>
      </p:sp>
      <p:sp>
        <p:nvSpPr>
          <p:cNvPr id="88" name="TextBox 87"/>
          <p:cNvSpPr txBox="1"/>
          <p:nvPr/>
        </p:nvSpPr>
        <p:spPr>
          <a:xfrm>
            <a:off x="6216050" y="3354816"/>
            <a:ext cx="1104388" cy="584775"/>
          </a:xfrm>
          <a:prstGeom prst="rect">
            <a:avLst/>
          </a:prstGeom>
          <a:noFill/>
        </p:spPr>
        <p:txBody>
          <a:bodyPr wrap="square" rtlCol="0">
            <a:spAutoFit/>
          </a:bodyPr>
          <a:lstStyle/>
          <a:p>
            <a:pPr lvl="0" algn="ctr">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Action Plan</a:t>
            </a:r>
          </a:p>
        </p:txBody>
      </p:sp>
      <p:sp>
        <p:nvSpPr>
          <p:cNvPr id="15" name="직사각형 14"/>
          <p:cNvSpPr/>
          <p:nvPr/>
        </p:nvSpPr>
        <p:spPr>
          <a:xfrm>
            <a:off x="1241812" y="1408181"/>
            <a:ext cx="2133918" cy="271869"/>
          </a:xfrm>
          <a:prstGeom prst="rect">
            <a:avLst/>
          </a:prstGeom>
        </p:spPr>
        <p:txBody>
          <a:bodyPr wrap="none">
            <a:spAutoFit/>
          </a:bodyPr>
          <a:lstStyle/>
          <a:p>
            <a:pPr>
              <a:lnSpc>
                <a:spcPts val="1400"/>
              </a:lnSpc>
            </a:pPr>
            <a:r>
              <a:rPr lang="ko-KR" altLang="en-US" sz="900" b="1" dirty="0" smtClean="0">
                <a:solidFill>
                  <a:schemeClr val="accent3">
                    <a:lumMod val="20000"/>
                    <a:lumOff val="80000"/>
                  </a:schemeClr>
                </a:solidFill>
                <a:latin typeface="나눔바른고딕" panose="020B0603020101020101" pitchFamily="50" charset="-127"/>
                <a:ea typeface="나눔바른고딕" panose="020B0603020101020101" pitchFamily="50" charset="-127"/>
              </a:rPr>
              <a:t>오픈액세스와 국내 공공저작물의 공유 학산</a:t>
            </a:r>
            <a:endParaRPr lang="en-US" altLang="ko-KR" sz="900" b="1" dirty="0">
              <a:solidFill>
                <a:schemeClr val="accent3">
                  <a:lumMod val="20000"/>
                  <a:lumOff val="80000"/>
                </a:schemeClr>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6949947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83202" y="578138"/>
            <a:ext cx="1104388" cy="307777"/>
          </a:xfrm>
          <a:prstGeom prst="rect">
            <a:avLst/>
          </a:prstGeom>
          <a:noFill/>
        </p:spPr>
        <p:txBody>
          <a:bodyPr wrap="square" rtlCol="0">
            <a:spAutoFit/>
          </a:bodyPr>
          <a:lstStyle/>
          <a:p>
            <a:pPr lvl="0" algn="ctr">
              <a:defRPr/>
            </a:pPr>
            <a:r>
              <a:rPr lang="en-US" altLang="ko-KR" sz="1400" smtClean="0">
                <a:ln>
                  <a:solidFill>
                    <a:schemeClr val="bg1"/>
                  </a:solidFill>
                </a:ln>
                <a:solidFill>
                  <a:schemeClr val="bg1"/>
                </a:solidFill>
                <a:latin typeface="Helvetica" charset="0"/>
                <a:ea typeface="Helvetica" charset="0"/>
                <a:cs typeface="Helvetica" charset="0"/>
              </a:rPr>
              <a:t>LOI</a:t>
            </a:r>
            <a:endParaRPr lang="en-US" altLang="ko-KR" sz="1400" dirty="0" smtClean="0">
              <a:ln>
                <a:solidFill>
                  <a:schemeClr val="bg1"/>
                </a:solidFill>
              </a:ln>
              <a:solidFill>
                <a:schemeClr val="bg1"/>
              </a:solidFill>
              <a:latin typeface="Helvetica" charset="0"/>
              <a:ea typeface="Helvetica" charset="0"/>
              <a:cs typeface="Helvetica" charset="0"/>
            </a:endParaRPr>
          </a:p>
        </p:txBody>
      </p:sp>
      <p:sp>
        <p:nvSpPr>
          <p:cNvPr id="15" name="직사각형 14"/>
          <p:cNvSpPr/>
          <p:nvPr/>
        </p:nvSpPr>
        <p:spPr>
          <a:xfrm>
            <a:off x="1232067" y="282027"/>
            <a:ext cx="4258170" cy="738664"/>
          </a:xfrm>
          <a:prstGeom prst="rect">
            <a:avLst/>
          </a:prstGeom>
        </p:spPr>
        <p:txBody>
          <a:bodyPr wrap="square">
            <a:spAutoFit/>
          </a:bodyPr>
          <a:lstStyle/>
          <a:p>
            <a:r>
              <a:rPr lang="en-US" altLang="ko-KR" sz="1400" b="1" dirty="0" smtClean="0">
                <a:solidFill>
                  <a:srgbClr val="66FA33"/>
                </a:solidFill>
                <a:latin typeface="Helvetica" charset="0"/>
                <a:ea typeface="Helvetica" charset="0"/>
                <a:cs typeface="Helvetica" charset="0"/>
              </a:rPr>
              <a:t>Expression </a:t>
            </a:r>
            <a:r>
              <a:rPr lang="en-US" altLang="ko-KR" sz="1400" b="1" dirty="0">
                <a:solidFill>
                  <a:srgbClr val="66FA33"/>
                </a:solidFill>
                <a:latin typeface="Helvetica" charset="0"/>
                <a:ea typeface="Helvetica" charset="0"/>
                <a:cs typeface="Helvetica" charset="0"/>
              </a:rPr>
              <a:t>of Interest in the Large-scale Implementation of Open Access to Scholarly </a:t>
            </a:r>
            <a:r>
              <a:rPr lang="en-US" altLang="ko-KR" sz="1400" b="1" dirty="0" smtClean="0">
                <a:solidFill>
                  <a:srgbClr val="66FA33"/>
                </a:solidFill>
                <a:latin typeface="Helvetica" charset="0"/>
                <a:ea typeface="Helvetica" charset="0"/>
                <a:cs typeface="Helvetica" charset="0"/>
              </a:rPr>
              <a:t>Journals</a:t>
            </a:r>
            <a:r>
              <a:rPr lang="ko-KR" altLang="en-US" sz="1400" b="1" dirty="0" smtClean="0">
                <a:solidFill>
                  <a:srgbClr val="66FA33"/>
                </a:solidFill>
                <a:latin typeface="Helvetica" charset="0"/>
                <a:ea typeface="Helvetica" charset="0"/>
                <a:cs typeface="Helvetica" charset="0"/>
              </a:rPr>
              <a:t> </a:t>
            </a:r>
            <a:endParaRPr lang="en-US" altLang="ko-KR" sz="1400" b="1" dirty="0" smtClean="0">
              <a:solidFill>
                <a:srgbClr val="66FA33"/>
              </a:solidFill>
              <a:latin typeface="Helvetica" charset="0"/>
              <a:ea typeface="Helvetica" charset="0"/>
              <a:cs typeface="Helvetica" charset="0"/>
            </a:endParaRPr>
          </a:p>
        </p:txBody>
      </p:sp>
      <p:sp>
        <p:nvSpPr>
          <p:cNvPr id="5" name="내용 개체 틀 2"/>
          <p:cNvSpPr>
            <a:spLocks noGrp="1"/>
          </p:cNvSpPr>
          <p:nvPr>
            <p:ph idx="1"/>
          </p:nvPr>
        </p:nvSpPr>
        <p:spPr>
          <a:xfrm>
            <a:off x="1224819" y="1182027"/>
            <a:ext cx="4104456" cy="4968389"/>
          </a:xfrm>
        </p:spPr>
        <p:txBody>
          <a:bodyPr>
            <a:noAutofit/>
          </a:bodyPr>
          <a:lstStyle/>
          <a:p>
            <a:pPr marL="0" indent="0" algn="just">
              <a:lnSpc>
                <a:spcPts val="1440"/>
              </a:lnSpc>
              <a:buNone/>
            </a:pPr>
            <a:r>
              <a:rPr lang="en-US" altLang="ko-KR" sz="1200" dirty="0" smtClean="0">
                <a:solidFill>
                  <a:schemeClr val="bg1"/>
                </a:solidFill>
                <a:latin typeface="Helvetica" charset="0"/>
                <a:ea typeface="Helvetica" charset="0"/>
                <a:cs typeface="Helvetica" charset="0"/>
              </a:rPr>
              <a:t>Building </a:t>
            </a:r>
            <a:r>
              <a:rPr lang="en-US" altLang="ko-KR" sz="1200" dirty="0">
                <a:solidFill>
                  <a:schemeClr val="bg1"/>
                </a:solidFill>
                <a:latin typeface="Helvetica" charset="0"/>
                <a:ea typeface="Helvetica" charset="0"/>
                <a:cs typeface="Helvetica" charset="0"/>
              </a:rPr>
              <a:t>on the Berlin Declaration on Open Access to Knowledge in the Sciences and Humanities and on the progress that has been achieved so far, we are pursuing the large-scale implementation of free online access to, and largely unrestricted use and re-use of scholarly research articles</a:t>
            </a:r>
            <a:r>
              <a:rPr lang="en-US" altLang="ko-KR" sz="1200" dirty="0" smtClean="0">
                <a:solidFill>
                  <a:schemeClr val="bg1"/>
                </a:solidFill>
                <a:latin typeface="Helvetica" charset="0"/>
                <a:ea typeface="Helvetica" charset="0"/>
                <a:cs typeface="Helvetica" charset="0"/>
              </a:rPr>
              <a:t>.</a:t>
            </a:r>
          </a:p>
          <a:p>
            <a:pPr marL="0" indent="0" algn="just">
              <a:lnSpc>
                <a:spcPts val="1440"/>
              </a:lnSpc>
              <a:buNone/>
            </a:pPr>
            <a:endParaRPr lang="en-US" altLang="ko-KR" sz="1200" dirty="0" smtClean="0">
              <a:solidFill>
                <a:schemeClr val="bg1"/>
              </a:solidFill>
              <a:latin typeface="Helvetica" charset="0"/>
              <a:ea typeface="Helvetica" charset="0"/>
              <a:cs typeface="Helvetica" charset="0"/>
            </a:endParaRPr>
          </a:p>
          <a:p>
            <a:pPr marL="0" indent="0" algn="just">
              <a:lnSpc>
                <a:spcPts val="1440"/>
              </a:lnSpc>
              <a:buNone/>
            </a:pPr>
            <a:r>
              <a:rPr lang="en-US" altLang="ko-KR" sz="1200" dirty="0" smtClean="0">
                <a:solidFill>
                  <a:schemeClr val="bg1"/>
                </a:solidFill>
                <a:latin typeface="Helvetica" charset="0"/>
                <a:ea typeface="Helvetica" charset="0"/>
                <a:cs typeface="Helvetica" charset="0"/>
              </a:rPr>
              <a:t>We </a:t>
            </a:r>
            <a:r>
              <a:rPr lang="en-US" altLang="ko-KR" sz="1200" dirty="0">
                <a:solidFill>
                  <a:schemeClr val="bg1"/>
                </a:solidFill>
                <a:latin typeface="Helvetica" charset="0"/>
                <a:ea typeface="Helvetica" charset="0"/>
                <a:cs typeface="Helvetica" charset="0"/>
              </a:rPr>
              <a:t>recognize and endorse various ways of implementing open access (OA), including the development of new OA publishing platforms, archives and repositories. In scholarly journal publishing, OA has gained a substantial and increasing volume. Most journals, however, are still based on the subscription business model with its inherent deficiencies in terms of access, cost-efficiency, transparency, and restrictions of use</a:t>
            </a:r>
            <a:r>
              <a:rPr lang="en-US" altLang="ko-KR" sz="1200" dirty="0" smtClean="0">
                <a:solidFill>
                  <a:schemeClr val="bg1"/>
                </a:solidFill>
                <a:latin typeface="Helvetica" charset="0"/>
                <a:ea typeface="Helvetica" charset="0"/>
                <a:cs typeface="Helvetica" charset="0"/>
              </a:rPr>
              <a:t>.</a:t>
            </a:r>
          </a:p>
          <a:p>
            <a:pPr marL="0" indent="0" algn="just">
              <a:lnSpc>
                <a:spcPts val="1440"/>
              </a:lnSpc>
              <a:buNone/>
            </a:pPr>
            <a:endParaRPr lang="en-US" altLang="ko-KR" sz="1200" dirty="0" smtClean="0">
              <a:solidFill>
                <a:schemeClr val="bg1"/>
              </a:solidFill>
              <a:latin typeface="Helvetica" charset="0"/>
              <a:ea typeface="Helvetica" charset="0"/>
              <a:cs typeface="Helvetica" charset="0"/>
            </a:endParaRPr>
          </a:p>
          <a:p>
            <a:pPr marL="0" indent="0" algn="just">
              <a:lnSpc>
                <a:spcPts val="1440"/>
              </a:lnSpc>
              <a:buNone/>
            </a:pPr>
            <a:r>
              <a:rPr lang="en-US" altLang="ko-KR" sz="1200" dirty="0" smtClean="0">
                <a:solidFill>
                  <a:schemeClr val="bg1"/>
                </a:solidFill>
                <a:latin typeface="Helvetica" charset="0"/>
                <a:ea typeface="Helvetica" charset="0"/>
                <a:cs typeface="Helvetica" charset="0"/>
              </a:rPr>
              <a:t>To </a:t>
            </a:r>
            <a:r>
              <a:rPr lang="en-US" altLang="ko-KR" sz="1200" dirty="0">
                <a:solidFill>
                  <a:schemeClr val="bg1"/>
                </a:solidFill>
                <a:latin typeface="Helvetica" charset="0"/>
                <a:ea typeface="Helvetica" charset="0"/>
                <a:cs typeface="Helvetica" charset="0"/>
              </a:rPr>
              <a:t>gain the full benefits of OA and enable a smooth, swift and scholarly oriented transition, the existing corpus of scholarly journals should be converted from subscription to open access. Recent developments and studies indicate that this transition process can be realized within the framework of currently available resources</a:t>
            </a:r>
            <a:r>
              <a:rPr lang="en-US" altLang="ko-KR" sz="1200" dirty="0" smtClean="0">
                <a:solidFill>
                  <a:schemeClr val="bg1"/>
                </a:solidFill>
                <a:latin typeface="Helvetica" charset="0"/>
                <a:ea typeface="Helvetica" charset="0"/>
                <a:cs typeface="Helvetica" charset="0"/>
              </a:rPr>
              <a:t>.</a:t>
            </a:r>
          </a:p>
          <a:p>
            <a:pPr marL="0" indent="0" algn="just">
              <a:lnSpc>
                <a:spcPts val="1440"/>
              </a:lnSpc>
              <a:buNone/>
            </a:pPr>
            <a:endParaRPr lang="en-US" altLang="ko-KR" sz="1200" dirty="0">
              <a:solidFill>
                <a:schemeClr val="bg1"/>
              </a:solidFill>
              <a:latin typeface="Helvetica" charset="0"/>
              <a:ea typeface="Helvetica" charset="0"/>
              <a:cs typeface="Helvetica" charset="0"/>
            </a:endParaRPr>
          </a:p>
          <a:p>
            <a:pPr marL="0" indent="0" algn="just">
              <a:lnSpc>
                <a:spcPts val="1440"/>
              </a:lnSpc>
              <a:buNone/>
            </a:pPr>
            <a:r>
              <a:rPr lang="en-US" altLang="ko-KR" sz="1200" dirty="0" smtClean="0">
                <a:solidFill>
                  <a:schemeClr val="bg1"/>
                </a:solidFill>
                <a:latin typeface="Helvetica" charset="0"/>
                <a:ea typeface="Helvetica" charset="0"/>
                <a:cs typeface="Helvetica" charset="0"/>
              </a:rPr>
              <a:t>With </a:t>
            </a:r>
            <a:r>
              <a:rPr lang="en-US" altLang="ko-KR" sz="1200" dirty="0">
                <a:solidFill>
                  <a:schemeClr val="bg1"/>
                </a:solidFill>
                <a:latin typeface="Helvetica" charset="0"/>
                <a:ea typeface="Helvetica" charset="0"/>
                <a:cs typeface="Helvetica" charset="0"/>
              </a:rPr>
              <a:t>this statement, we express our </a:t>
            </a:r>
            <a:r>
              <a:rPr lang="en-US" altLang="ko-KR" sz="1200" dirty="0" smtClean="0">
                <a:solidFill>
                  <a:schemeClr val="bg1"/>
                </a:solidFill>
                <a:latin typeface="Helvetica" charset="0"/>
                <a:ea typeface="Helvetica" charset="0"/>
                <a:cs typeface="Helvetica" charset="0"/>
              </a:rPr>
              <a:t>interest </a:t>
            </a:r>
            <a:r>
              <a:rPr lang="en-US" altLang="ko-KR" sz="1200" dirty="0">
                <a:solidFill>
                  <a:schemeClr val="bg1"/>
                </a:solidFill>
                <a:latin typeface="Helvetica" charset="0"/>
                <a:ea typeface="Helvetica" charset="0"/>
                <a:cs typeface="Helvetica" charset="0"/>
              </a:rPr>
              <a:t>in establishing an international initiative for the OA transformation of scholarly journals, </a:t>
            </a:r>
            <a:endParaRPr lang="en-US" altLang="ko-KR" sz="1200" dirty="0" smtClean="0">
              <a:solidFill>
                <a:schemeClr val="bg1"/>
              </a:solidFill>
              <a:latin typeface="Helvetica" charset="0"/>
              <a:ea typeface="Helvetica" charset="0"/>
              <a:cs typeface="Helvetica" charset="0"/>
            </a:endParaRPr>
          </a:p>
        </p:txBody>
      </p:sp>
      <p:sp>
        <p:nvSpPr>
          <p:cNvPr id="7" name="TextBox 6"/>
          <p:cNvSpPr txBox="1"/>
          <p:nvPr/>
        </p:nvSpPr>
        <p:spPr>
          <a:xfrm>
            <a:off x="5585290" y="347305"/>
            <a:ext cx="3312368" cy="461665"/>
          </a:xfrm>
          <a:prstGeom prst="rect">
            <a:avLst/>
          </a:prstGeom>
          <a:noFill/>
        </p:spPr>
        <p:txBody>
          <a:bodyPr wrap="square" rtlCol="0">
            <a:spAutoFit/>
          </a:bodyPr>
          <a:lstStyle/>
          <a:p>
            <a:pPr algn="just"/>
            <a:r>
              <a:rPr lang="ko-KR" altLang="en-US" sz="1200" dirty="0">
                <a:solidFill>
                  <a:schemeClr val="tx2">
                    <a:lumMod val="60000"/>
                    <a:lumOff val="40000"/>
                  </a:schemeClr>
                </a:solidFill>
                <a:latin typeface="NanumBarunGothic" charset="-127"/>
                <a:ea typeface="NanumBarunGothic" charset="-127"/>
                <a:cs typeface="NanumBarunGothic" charset="-127"/>
              </a:rPr>
              <a:t>다수의 학술지를 오픈액세스로 전환하는 국제적인 활동에 동참할 의향이 있습니다</a:t>
            </a:r>
            <a:r>
              <a:rPr lang="en-US" altLang="ko-KR" sz="1200" dirty="0">
                <a:solidFill>
                  <a:schemeClr val="tx2">
                    <a:lumMod val="60000"/>
                    <a:lumOff val="40000"/>
                  </a:schemeClr>
                </a:solidFill>
                <a:latin typeface="NanumBarunGothic" charset="-127"/>
                <a:ea typeface="NanumBarunGothic" charset="-127"/>
                <a:cs typeface="NanumBarunGothic" charset="-127"/>
              </a:rPr>
              <a:t>. </a:t>
            </a:r>
            <a:endParaRPr kumimoji="1" lang="ko-KR" altLang="en-US" sz="1200" dirty="0">
              <a:solidFill>
                <a:schemeClr val="tx2">
                  <a:lumMod val="60000"/>
                  <a:lumOff val="40000"/>
                </a:schemeClr>
              </a:solidFill>
              <a:latin typeface="NanumBarunGothic" charset="-127"/>
              <a:ea typeface="NanumBarunGothic" charset="-127"/>
              <a:cs typeface="NanumBarunGothic" charset="-127"/>
            </a:endParaRPr>
          </a:p>
        </p:txBody>
      </p:sp>
      <p:sp>
        <p:nvSpPr>
          <p:cNvPr id="9" name="TextBox 8"/>
          <p:cNvSpPr txBox="1"/>
          <p:nvPr/>
        </p:nvSpPr>
        <p:spPr>
          <a:xfrm>
            <a:off x="5585290" y="1182027"/>
            <a:ext cx="3280792" cy="938719"/>
          </a:xfrm>
          <a:prstGeom prst="rect">
            <a:avLst/>
          </a:prstGeom>
          <a:noFill/>
        </p:spPr>
        <p:txBody>
          <a:bodyPr wrap="square" rtlCol="0">
            <a:spAutoFit/>
          </a:bodyPr>
          <a:lstStyle/>
          <a:p>
            <a:pPr algn="just"/>
            <a:r>
              <a:rPr lang="ko-KR" altLang="en-US" sz="1100" dirty="0">
                <a:solidFill>
                  <a:schemeClr val="tx2">
                    <a:lumMod val="60000"/>
                    <a:lumOff val="40000"/>
                  </a:schemeClr>
                </a:solidFill>
                <a:latin typeface="NanumBarunGothic" charset="-127"/>
                <a:ea typeface="NanumBarunGothic" charset="-127"/>
                <a:cs typeface="NanumBarunGothic" charset="-127"/>
              </a:rPr>
              <a:t>오픈액세스에 대한 베를린 선언을 통해서 과학과 인문학에서 지식 공유를 확대하고자 하는 노력을 경주해 왔습니다</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이제 우리는 학술논문을 대량으로 오픈액세스로 전환하여</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인터넷을 통하여 자유롭게 사용하고 지식을 재활용하도록 하는 사업을 추진하고자 합니다</a:t>
            </a:r>
            <a:r>
              <a:rPr lang="en-US" altLang="ko-KR" sz="1100" dirty="0">
                <a:solidFill>
                  <a:schemeClr val="tx2">
                    <a:lumMod val="60000"/>
                    <a:lumOff val="40000"/>
                  </a:schemeClr>
                </a:solidFill>
                <a:latin typeface="NanumBarunGothic" charset="-127"/>
                <a:ea typeface="NanumBarunGothic" charset="-127"/>
                <a:cs typeface="NanumBarunGothic" charset="-127"/>
              </a:rPr>
              <a:t>.</a:t>
            </a:r>
            <a:endParaRPr kumimoji="1" lang="ko-KR" altLang="en-US" sz="1100" dirty="0">
              <a:solidFill>
                <a:schemeClr val="tx2">
                  <a:lumMod val="60000"/>
                  <a:lumOff val="40000"/>
                </a:schemeClr>
              </a:solidFill>
              <a:latin typeface="NanumBarunGothic" charset="-127"/>
              <a:ea typeface="NanumBarunGothic" charset="-127"/>
              <a:cs typeface="NanumBarunGothic" charset="-127"/>
            </a:endParaRPr>
          </a:p>
        </p:txBody>
      </p:sp>
      <p:sp>
        <p:nvSpPr>
          <p:cNvPr id="10" name="TextBox 9"/>
          <p:cNvSpPr txBox="1"/>
          <p:nvPr/>
        </p:nvSpPr>
        <p:spPr>
          <a:xfrm>
            <a:off x="5585290" y="2564904"/>
            <a:ext cx="3280792" cy="1277273"/>
          </a:xfrm>
          <a:prstGeom prst="rect">
            <a:avLst/>
          </a:prstGeom>
          <a:noFill/>
        </p:spPr>
        <p:txBody>
          <a:bodyPr wrap="square" rtlCol="0">
            <a:spAutoFit/>
          </a:bodyPr>
          <a:lstStyle/>
          <a:p>
            <a:pPr algn="just"/>
            <a:r>
              <a:rPr lang="ko-KR" altLang="en-US" sz="1100" dirty="0">
                <a:solidFill>
                  <a:schemeClr val="tx2">
                    <a:lumMod val="60000"/>
                    <a:lumOff val="40000"/>
                  </a:schemeClr>
                </a:solidFill>
                <a:latin typeface="NanumBarunGothic" charset="-127"/>
                <a:ea typeface="NanumBarunGothic" charset="-127"/>
                <a:cs typeface="NanumBarunGothic" charset="-127"/>
              </a:rPr>
              <a:t>오픈액세스에 대한 그 동안의 노력은 새로운 오픈액세스 학술지를 창간하고</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리파지토리를 만드는데 중점을 두어 왔습니다</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그 동안 오픈액세스 논문의 수가 증가하기는 했지만 대부분의 학술지는 여전히 전통적인 유료 구독 방식을 유지하고 있으며</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이들 유료 학술지는 접근성</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비용</a:t>
            </a:r>
            <a:r>
              <a:rPr lang="en-US" altLang="ko-KR" sz="1100" dirty="0">
                <a:solidFill>
                  <a:schemeClr val="tx2">
                    <a:lumMod val="60000"/>
                    <a:lumOff val="40000"/>
                  </a:schemeClr>
                </a:solidFill>
                <a:latin typeface="NanumBarunGothic" charset="-127"/>
                <a:ea typeface="NanumBarunGothic" charset="-127"/>
                <a:cs typeface="NanumBarunGothic" charset="-127"/>
              </a:rPr>
              <a:t>/</a:t>
            </a:r>
            <a:r>
              <a:rPr lang="ko-KR" altLang="en-US" sz="1100" dirty="0">
                <a:solidFill>
                  <a:schemeClr val="tx2">
                    <a:lumMod val="60000"/>
                    <a:lumOff val="40000"/>
                  </a:schemeClr>
                </a:solidFill>
                <a:latin typeface="NanumBarunGothic" charset="-127"/>
                <a:ea typeface="NanumBarunGothic" charset="-127"/>
                <a:cs typeface="NanumBarunGothic" charset="-127"/>
              </a:rPr>
              <a:t>효과</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투명성</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이용제한 등에서 내재적인 문제를 가지고 있습니다</a:t>
            </a:r>
            <a:r>
              <a:rPr lang="en-US" altLang="ko-KR" sz="1100" dirty="0">
                <a:solidFill>
                  <a:schemeClr val="tx2">
                    <a:lumMod val="60000"/>
                    <a:lumOff val="40000"/>
                  </a:schemeClr>
                </a:solidFill>
                <a:latin typeface="NanumBarunGothic" charset="-127"/>
                <a:ea typeface="NanumBarunGothic" charset="-127"/>
                <a:cs typeface="NanumBarunGothic" charset="-127"/>
              </a:rPr>
              <a:t>. </a:t>
            </a:r>
          </a:p>
        </p:txBody>
      </p:sp>
      <p:sp>
        <p:nvSpPr>
          <p:cNvPr id="11" name="TextBox 10"/>
          <p:cNvSpPr txBox="1"/>
          <p:nvPr/>
        </p:nvSpPr>
        <p:spPr>
          <a:xfrm>
            <a:off x="5556670" y="4221088"/>
            <a:ext cx="3280792" cy="938719"/>
          </a:xfrm>
          <a:prstGeom prst="rect">
            <a:avLst/>
          </a:prstGeom>
          <a:noFill/>
        </p:spPr>
        <p:txBody>
          <a:bodyPr wrap="square" rtlCol="0">
            <a:spAutoFit/>
          </a:bodyPr>
          <a:lstStyle/>
          <a:p>
            <a:pPr algn="just"/>
            <a:r>
              <a:rPr lang="ko-KR" altLang="en-US" sz="1100" dirty="0">
                <a:solidFill>
                  <a:schemeClr val="tx2">
                    <a:lumMod val="60000"/>
                    <a:lumOff val="40000"/>
                  </a:schemeClr>
                </a:solidFill>
                <a:latin typeface="NanumBarunGothic" charset="-127"/>
                <a:ea typeface="NanumBarunGothic" charset="-127"/>
                <a:cs typeface="NanumBarunGothic" charset="-127"/>
              </a:rPr>
              <a:t>오픈액세스의 효과를 제대로 구현하기 위해서는 기존 유료구독학술지를 대부분 오픈액세스로 전환하는 사업이 필요합니다</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그리고 현재의 비용 지불구조나 출판 형식을 유지하면서도 이러한 전환이 가능하다고 판단하였습니다</a:t>
            </a:r>
            <a:r>
              <a:rPr lang="en-US" altLang="ko-KR" sz="1100" dirty="0">
                <a:solidFill>
                  <a:schemeClr val="tx2">
                    <a:lumMod val="60000"/>
                    <a:lumOff val="40000"/>
                  </a:schemeClr>
                </a:solidFill>
                <a:latin typeface="NanumBarunGothic" charset="-127"/>
                <a:ea typeface="NanumBarunGothic" charset="-127"/>
                <a:cs typeface="NanumBarunGothic" charset="-127"/>
              </a:rPr>
              <a:t>.</a:t>
            </a:r>
          </a:p>
        </p:txBody>
      </p:sp>
      <p:sp>
        <p:nvSpPr>
          <p:cNvPr id="12" name="TextBox 11"/>
          <p:cNvSpPr txBox="1"/>
          <p:nvPr/>
        </p:nvSpPr>
        <p:spPr>
          <a:xfrm>
            <a:off x="5542526" y="5473159"/>
            <a:ext cx="3280792" cy="600164"/>
          </a:xfrm>
          <a:prstGeom prst="rect">
            <a:avLst/>
          </a:prstGeom>
          <a:noFill/>
        </p:spPr>
        <p:txBody>
          <a:bodyPr wrap="square" rtlCol="0">
            <a:spAutoFit/>
          </a:bodyPr>
          <a:lstStyle/>
          <a:p>
            <a:pPr algn="just"/>
            <a:r>
              <a:rPr lang="ko-KR" altLang="en-US" sz="1100" dirty="0">
                <a:solidFill>
                  <a:schemeClr val="tx2">
                    <a:lumMod val="60000"/>
                    <a:lumOff val="40000"/>
                  </a:schemeClr>
                </a:solidFill>
                <a:latin typeface="NanumBarunGothic" charset="-127"/>
                <a:ea typeface="NanumBarunGothic" charset="-127"/>
                <a:cs typeface="NanumBarunGothic" charset="-127"/>
              </a:rPr>
              <a:t>우리는 이 문서에 서명하면서 유료학술지를 오픈액세스로 전환시키고자 하는 국제적인 노력에 동참하는 것이 찬성하며 사업에 동참할 의사를 밝히고자 합니다</a:t>
            </a:r>
            <a:r>
              <a:rPr lang="en-US" altLang="ko-KR" sz="1100" dirty="0">
                <a:solidFill>
                  <a:schemeClr val="tx2">
                    <a:lumMod val="60000"/>
                    <a:lumOff val="40000"/>
                  </a:schemeClr>
                </a:solidFill>
                <a:latin typeface="NanumBarunGothic" charset="-127"/>
                <a:ea typeface="NanumBarunGothic" charset="-127"/>
                <a:cs typeface="NanumBarunGothic" charset="-127"/>
              </a:rPr>
              <a:t>. </a:t>
            </a:r>
          </a:p>
        </p:txBody>
      </p:sp>
      <p:sp>
        <p:nvSpPr>
          <p:cNvPr id="4" name="직사각형 3"/>
          <p:cNvSpPr/>
          <p:nvPr/>
        </p:nvSpPr>
        <p:spPr>
          <a:xfrm>
            <a:off x="344042" y="2564904"/>
            <a:ext cx="551177" cy="369332"/>
          </a:xfrm>
          <a:prstGeom prst="rect">
            <a:avLst/>
          </a:prstGeom>
        </p:spPr>
        <p:txBody>
          <a:bodyPr wrap="none">
            <a:spAutoFit/>
          </a:bodyPr>
          <a:lstStyle/>
          <a:p>
            <a:r>
              <a:rPr lang="en-US" altLang="ko-KR" b="1" spc="-14" dirty="0" smtClean="0">
                <a:solidFill>
                  <a:schemeClr val="bg1"/>
                </a:solidFill>
                <a:latin typeface="NanumBarunGothic" charset="-127"/>
                <a:ea typeface="NanumBarunGothic" charset="-127"/>
                <a:cs typeface="NanumBarunGothic" charset="-127"/>
              </a:rPr>
              <a:t>1/2</a:t>
            </a:r>
            <a:endParaRPr lang="ko-KR" altLang="en-US" b="1" spc="-50" dirty="0">
              <a:solidFill>
                <a:srgbClr val="66FA33"/>
              </a:solidFill>
              <a:latin typeface="Helvetica" charset="0"/>
              <a:ea typeface="Helvetica" charset="0"/>
              <a:cs typeface="Helvetica" charset="0"/>
            </a:endParaRPr>
          </a:p>
        </p:txBody>
      </p:sp>
    </p:spTree>
    <p:extLst>
      <p:ext uri="{BB962C8B-B14F-4D97-AF65-F5344CB8AC3E}">
        <p14:creationId xmlns:p14="http://schemas.microsoft.com/office/powerpoint/2010/main" xmlns="" val="155567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83202" y="578138"/>
            <a:ext cx="1104388" cy="307777"/>
          </a:xfrm>
          <a:prstGeom prst="rect">
            <a:avLst/>
          </a:prstGeom>
          <a:noFill/>
        </p:spPr>
        <p:txBody>
          <a:bodyPr wrap="square" rtlCol="0">
            <a:spAutoFit/>
          </a:bodyPr>
          <a:lstStyle/>
          <a:p>
            <a:pPr lvl="0" algn="ctr">
              <a:defRPr/>
            </a:pPr>
            <a:r>
              <a:rPr lang="en-US" altLang="ko-KR" sz="1400" smtClean="0">
                <a:ln>
                  <a:solidFill>
                    <a:schemeClr val="bg1"/>
                  </a:solidFill>
                </a:ln>
                <a:solidFill>
                  <a:schemeClr val="bg1"/>
                </a:solidFill>
                <a:latin typeface="Helvetica" charset="0"/>
                <a:ea typeface="Helvetica" charset="0"/>
                <a:cs typeface="Helvetica" charset="0"/>
              </a:rPr>
              <a:t>LOI</a:t>
            </a:r>
            <a:endParaRPr lang="en-US" altLang="ko-KR" sz="1400" dirty="0" smtClean="0">
              <a:ln>
                <a:solidFill>
                  <a:schemeClr val="bg1"/>
                </a:solidFill>
              </a:ln>
              <a:solidFill>
                <a:schemeClr val="bg1"/>
              </a:solidFill>
              <a:latin typeface="Helvetica" charset="0"/>
              <a:ea typeface="Helvetica" charset="0"/>
              <a:cs typeface="Helvetica" charset="0"/>
            </a:endParaRPr>
          </a:p>
        </p:txBody>
      </p:sp>
      <p:sp>
        <p:nvSpPr>
          <p:cNvPr id="15" name="직사각형 14"/>
          <p:cNvSpPr/>
          <p:nvPr/>
        </p:nvSpPr>
        <p:spPr>
          <a:xfrm>
            <a:off x="1232067" y="282027"/>
            <a:ext cx="4258170" cy="738664"/>
          </a:xfrm>
          <a:prstGeom prst="rect">
            <a:avLst/>
          </a:prstGeom>
        </p:spPr>
        <p:txBody>
          <a:bodyPr wrap="square">
            <a:spAutoFit/>
          </a:bodyPr>
          <a:lstStyle/>
          <a:p>
            <a:r>
              <a:rPr lang="en-US" altLang="ko-KR" sz="1400" b="1" dirty="0" smtClean="0">
                <a:solidFill>
                  <a:srgbClr val="66FA33"/>
                </a:solidFill>
                <a:latin typeface="Helvetica" charset="0"/>
                <a:ea typeface="Helvetica" charset="0"/>
                <a:cs typeface="Helvetica" charset="0"/>
              </a:rPr>
              <a:t>Expression </a:t>
            </a:r>
            <a:r>
              <a:rPr lang="en-US" altLang="ko-KR" sz="1400" b="1" dirty="0">
                <a:solidFill>
                  <a:srgbClr val="66FA33"/>
                </a:solidFill>
                <a:latin typeface="Helvetica" charset="0"/>
                <a:ea typeface="Helvetica" charset="0"/>
                <a:cs typeface="Helvetica" charset="0"/>
              </a:rPr>
              <a:t>of Interest in the Large-scale Implementation of Open Access to Scholarly </a:t>
            </a:r>
            <a:r>
              <a:rPr lang="en-US" altLang="ko-KR" sz="1400" b="1" dirty="0" smtClean="0">
                <a:solidFill>
                  <a:srgbClr val="66FA33"/>
                </a:solidFill>
                <a:latin typeface="Helvetica" charset="0"/>
                <a:ea typeface="Helvetica" charset="0"/>
                <a:cs typeface="Helvetica" charset="0"/>
              </a:rPr>
              <a:t>Journals</a:t>
            </a:r>
            <a:r>
              <a:rPr lang="ko-KR" altLang="en-US" sz="1400" b="1" dirty="0" smtClean="0">
                <a:solidFill>
                  <a:srgbClr val="66FA33"/>
                </a:solidFill>
                <a:latin typeface="Helvetica" charset="0"/>
                <a:ea typeface="Helvetica" charset="0"/>
                <a:cs typeface="Helvetica" charset="0"/>
              </a:rPr>
              <a:t> </a:t>
            </a:r>
            <a:endParaRPr lang="en-US" altLang="ko-KR" sz="1400" b="1" dirty="0" smtClean="0">
              <a:solidFill>
                <a:srgbClr val="66FA33"/>
              </a:solidFill>
              <a:latin typeface="Helvetica" charset="0"/>
              <a:ea typeface="Helvetica" charset="0"/>
              <a:cs typeface="Helvetica" charset="0"/>
            </a:endParaRPr>
          </a:p>
        </p:txBody>
      </p:sp>
      <p:sp>
        <p:nvSpPr>
          <p:cNvPr id="5" name="내용 개체 틀 2"/>
          <p:cNvSpPr>
            <a:spLocks noGrp="1"/>
          </p:cNvSpPr>
          <p:nvPr>
            <p:ph idx="1"/>
          </p:nvPr>
        </p:nvSpPr>
        <p:spPr>
          <a:xfrm>
            <a:off x="1202342" y="1124744"/>
            <a:ext cx="4104456" cy="5271309"/>
          </a:xfrm>
        </p:spPr>
        <p:txBody>
          <a:bodyPr>
            <a:noAutofit/>
          </a:bodyPr>
          <a:lstStyle/>
          <a:p>
            <a:pPr marL="0" indent="0" algn="just">
              <a:lnSpc>
                <a:spcPts val="1340"/>
              </a:lnSpc>
              <a:buNone/>
            </a:pPr>
            <a:r>
              <a:rPr lang="en-US" altLang="ko-KR" sz="1200" dirty="0" smtClean="0">
                <a:solidFill>
                  <a:schemeClr val="bg1">
                    <a:lumMod val="95000"/>
                  </a:schemeClr>
                </a:solidFill>
                <a:latin typeface="Helvetica" charset="0"/>
                <a:ea typeface="Helvetica" charset="0"/>
                <a:cs typeface="Helvetica" charset="0"/>
              </a:rPr>
              <a:t>And </a:t>
            </a:r>
            <a:r>
              <a:rPr lang="en-US" altLang="ko-KR" sz="1200" dirty="0">
                <a:solidFill>
                  <a:schemeClr val="bg1">
                    <a:lumMod val="95000"/>
                  </a:schemeClr>
                </a:solidFill>
                <a:latin typeface="Helvetica" charset="0"/>
                <a:ea typeface="Helvetica" charset="0"/>
                <a:cs typeface="Helvetica" charset="0"/>
              </a:rPr>
              <a:t>we agree upon the following key aspects:</a:t>
            </a:r>
            <a:endParaRPr lang="en-US" altLang="ko-KR" sz="1200" dirty="0" smtClean="0">
              <a:solidFill>
                <a:schemeClr val="bg1">
                  <a:lumMod val="95000"/>
                </a:schemeClr>
              </a:solidFill>
              <a:latin typeface="Helvetica" charset="0"/>
              <a:ea typeface="Helvetica" charset="0"/>
              <a:cs typeface="Helvetica" charset="0"/>
            </a:endParaRPr>
          </a:p>
          <a:p>
            <a:pPr marL="0" indent="0" algn="just">
              <a:lnSpc>
                <a:spcPts val="1340"/>
              </a:lnSpc>
              <a:buNone/>
            </a:pPr>
            <a:endParaRPr lang="en-US" altLang="ko-KR" sz="900" dirty="0" smtClean="0">
              <a:solidFill>
                <a:schemeClr val="bg1"/>
              </a:solidFill>
              <a:latin typeface="Helvetica" charset="0"/>
              <a:ea typeface="Helvetica" charset="0"/>
              <a:cs typeface="Helvetica" charset="0"/>
            </a:endParaRPr>
          </a:p>
          <a:p>
            <a:pPr marL="0" indent="0" algn="just">
              <a:lnSpc>
                <a:spcPts val="1340"/>
              </a:lnSpc>
              <a:buNone/>
            </a:pPr>
            <a:r>
              <a:rPr lang="en-US" altLang="ko-KR" sz="1200" dirty="0" smtClean="0">
                <a:solidFill>
                  <a:schemeClr val="bg1"/>
                </a:solidFill>
                <a:latin typeface="Helvetica" charset="0"/>
                <a:ea typeface="Helvetica" charset="0"/>
                <a:cs typeface="Helvetica" charset="0"/>
              </a:rPr>
              <a:t>We </a:t>
            </a:r>
            <a:r>
              <a:rPr lang="en-US" altLang="ko-KR" sz="1200" dirty="0">
                <a:solidFill>
                  <a:schemeClr val="bg1"/>
                </a:solidFill>
                <a:latin typeface="Helvetica" charset="0"/>
                <a:ea typeface="Helvetica" charset="0"/>
                <a:cs typeface="Helvetica" charset="0"/>
              </a:rPr>
              <a:t>aim to transform a majority of today’s scholarly journals from subscription to OA publishing in accordance with community-specific publication preferences. At the same time, we continue to support new and improved forms of OA </a:t>
            </a:r>
            <a:r>
              <a:rPr lang="en-US" altLang="ko-KR" sz="1200" dirty="0" smtClean="0">
                <a:solidFill>
                  <a:schemeClr val="bg1"/>
                </a:solidFill>
                <a:latin typeface="Helvetica" charset="0"/>
                <a:ea typeface="Helvetica" charset="0"/>
                <a:cs typeface="Helvetica" charset="0"/>
              </a:rPr>
              <a:t>publishing</a:t>
            </a:r>
          </a:p>
          <a:p>
            <a:pPr marL="0" indent="0" algn="just">
              <a:lnSpc>
                <a:spcPts val="1340"/>
              </a:lnSpc>
              <a:buNone/>
            </a:pPr>
            <a:endParaRPr lang="en-US" altLang="ko-KR" sz="1200" dirty="0">
              <a:solidFill>
                <a:schemeClr val="bg1"/>
              </a:solidFill>
              <a:latin typeface="Helvetica" charset="0"/>
              <a:ea typeface="Helvetica" charset="0"/>
              <a:cs typeface="Helvetica" charset="0"/>
            </a:endParaRPr>
          </a:p>
          <a:p>
            <a:pPr marL="0" indent="0" algn="just">
              <a:lnSpc>
                <a:spcPts val="1340"/>
              </a:lnSpc>
              <a:buNone/>
            </a:pPr>
            <a:r>
              <a:rPr lang="en-US" altLang="ko-KR" sz="1200" dirty="0">
                <a:solidFill>
                  <a:schemeClr val="bg1"/>
                </a:solidFill>
                <a:latin typeface="Helvetica" charset="0"/>
                <a:ea typeface="Helvetica" charset="0"/>
                <a:cs typeface="Helvetica" charset="0"/>
              </a:rPr>
              <a:t>We will pursue this transformation process by converting resources currently spent on journal subscriptions into funds to support sustainable OA business models. Accordingly, we intend to re-organize the underlying cash flows, to establish transparency with regard to costs and potential savings, and to adopt mechanisms to avoid undue publication barriers</a:t>
            </a:r>
            <a:r>
              <a:rPr lang="en-US" altLang="ko-KR" sz="1200" dirty="0" smtClean="0">
                <a:solidFill>
                  <a:schemeClr val="bg1"/>
                </a:solidFill>
                <a:latin typeface="Helvetica" charset="0"/>
                <a:ea typeface="Helvetica" charset="0"/>
                <a:cs typeface="Helvetica" charset="0"/>
              </a:rPr>
              <a:t>.</a:t>
            </a:r>
          </a:p>
          <a:p>
            <a:pPr marL="0" indent="0" algn="just">
              <a:lnSpc>
                <a:spcPts val="1340"/>
              </a:lnSpc>
              <a:buNone/>
            </a:pPr>
            <a:endParaRPr lang="en-US" altLang="ko-KR" sz="1200" dirty="0" smtClean="0">
              <a:solidFill>
                <a:schemeClr val="bg1"/>
              </a:solidFill>
              <a:latin typeface="Helvetica" charset="0"/>
              <a:ea typeface="Helvetica" charset="0"/>
              <a:cs typeface="Helvetica" charset="0"/>
            </a:endParaRPr>
          </a:p>
          <a:p>
            <a:pPr marL="0" indent="0" algn="just">
              <a:lnSpc>
                <a:spcPts val="1340"/>
              </a:lnSpc>
              <a:buNone/>
            </a:pPr>
            <a:r>
              <a:rPr lang="en-US" altLang="ko-KR" sz="1200" dirty="0" smtClean="0">
                <a:solidFill>
                  <a:schemeClr val="bg1"/>
                </a:solidFill>
                <a:latin typeface="Helvetica" charset="0"/>
                <a:ea typeface="Helvetica" charset="0"/>
                <a:cs typeface="Helvetica" charset="0"/>
              </a:rPr>
              <a:t>We </a:t>
            </a:r>
            <a:r>
              <a:rPr lang="en-US" altLang="ko-KR" sz="1200" dirty="0">
                <a:solidFill>
                  <a:schemeClr val="bg1"/>
                </a:solidFill>
                <a:latin typeface="Helvetica" charset="0"/>
                <a:ea typeface="Helvetica" charset="0"/>
                <a:cs typeface="Helvetica" charset="0"/>
              </a:rPr>
              <a:t>invite all parties involved in scholarly publishing, in particular universities, research institutions, funders, libraries, and publishers to collaborate on a swift and efficient transition for the benefit of scholarship and society at large</a:t>
            </a:r>
            <a:r>
              <a:rPr lang="en-US" altLang="ko-KR" sz="1200" dirty="0" smtClean="0">
                <a:solidFill>
                  <a:schemeClr val="bg1"/>
                </a:solidFill>
                <a:latin typeface="Helvetica" charset="0"/>
                <a:ea typeface="Helvetica" charset="0"/>
                <a:cs typeface="Helvetica" charset="0"/>
              </a:rPr>
              <a:t>.</a:t>
            </a:r>
          </a:p>
          <a:p>
            <a:pPr marL="0" indent="0" algn="just">
              <a:lnSpc>
                <a:spcPts val="1340"/>
              </a:lnSpc>
              <a:buNone/>
            </a:pPr>
            <a:endParaRPr lang="en-US" altLang="ko-KR" sz="1200" dirty="0" smtClean="0">
              <a:solidFill>
                <a:schemeClr val="bg1"/>
              </a:solidFill>
              <a:latin typeface="Helvetica" charset="0"/>
              <a:ea typeface="Helvetica" charset="0"/>
              <a:cs typeface="Helvetica" charset="0"/>
            </a:endParaRPr>
          </a:p>
          <a:p>
            <a:pPr marL="0" indent="0" algn="just">
              <a:lnSpc>
                <a:spcPts val="1340"/>
              </a:lnSpc>
              <a:buNone/>
            </a:pPr>
            <a:r>
              <a:rPr lang="en-US" altLang="ko-KR" sz="1200" dirty="0">
                <a:solidFill>
                  <a:schemeClr val="bg1"/>
                </a:solidFill>
                <a:latin typeface="Helvetica" charset="0"/>
                <a:ea typeface="Helvetica" charset="0"/>
                <a:cs typeface="Helvetica" charset="0"/>
              </a:rPr>
              <a:t>Specific steps and milestones for the transformation process shall be outlined in a roadmap to be further developed in the course of this initiative. We see the initiative as one element of a more profound evolution of the academic publishing system that will lead to major improvements in scholarly communication and research evaluation</a:t>
            </a:r>
            <a:r>
              <a:rPr lang="en-US" altLang="ko-KR" sz="1200" dirty="0" smtClean="0">
                <a:solidFill>
                  <a:schemeClr val="bg1"/>
                </a:solidFill>
                <a:latin typeface="Helvetica" charset="0"/>
                <a:ea typeface="Helvetica" charset="0"/>
                <a:cs typeface="Helvetica" charset="0"/>
              </a:rPr>
              <a:t>.</a:t>
            </a:r>
          </a:p>
          <a:p>
            <a:pPr marL="0" indent="0" algn="just">
              <a:lnSpc>
                <a:spcPts val="1340"/>
              </a:lnSpc>
              <a:buNone/>
            </a:pPr>
            <a:endParaRPr lang="en-US" altLang="ko-KR" sz="1200" dirty="0">
              <a:solidFill>
                <a:schemeClr val="bg1"/>
              </a:solidFill>
              <a:latin typeface="Helvetica" charset="0"/>
              <a:ea typeface="Helvetica" charset="0"/>
              <a:cs typeface="Helvetica" charset="0"/>
            </a:endParaRPr>
          </a:p>
          <a:p>
            <a:pPr marL="0" indent="0" algn="just">
              <a:lnSpc>
                <a:spcPts val="1340"/>
              </a:lnSpc>
              <a:buNone/>
            </a:pPr>
            <a:r>
              <a:rPr lang="en-US" altLang="ko-KR" sz="1200" dirty="0">
                <a:solidFill>
                  <a:schemeClr val="bg1"/>
                </a:solidFill>
                <a:latin typeface="Helvetica" charset="0"/>
                <a:ea typeface="Helvetica" charset="0"/>
                <a:cs typeface="Helvetica" charset="0"/>
              </a:rPr>
              <a:t>Berlin, December </a:t>
            </a:r>
            <a:r>
              <a:rPr lang="en-US" altLang="ko-KR" sz="1200" dirty="0" smtClean="0">
                <a:solidFill>
                  <a:schemeClr val="bg1"/>
                </a:solidFill>
                <a:latin typeface="Helvetica" charset="0"/>
                <a:ea typeface="Helvetica" charset="0"/>
                <a:cs typeface="Helvetica" charset="0"/>
              </a:rPr>
              <a:t>2015</a:t>
            </a:r>
            <a:endParaRPr lang="en-US" altLang="ko-KR" sz="1200" dirty="0">
              <a:solidFill>
                <a:schemeClr val="bg1"/>
              </a:solidFill>
              <a:latin typeface="Helvetica" charset="0"/>
              <a:ea typeface="Helvetica" charset="0"/>
              <a:cs typeface="Helvetica" charset="0"/>
            </a:endParaRPr>
          </a:p>
          <a:p>
            <a:pPr marL="0" indent="0" algn="just">
              <a:lnSpc>
                <a:spcPts val="1440"/>
              </a:lnSpc>
              <a:buNone/>
            </a:pPr>
            <a:endParaRPr lang="en-US" altLang="ko-KR" sz="1200" dirty="0">
              <a:solidFill>
                <a:schemeClr val="bg1"/>
              </a:solidFill>
              <a:latin typeface="Helvetica" charset="0"/>
              <a:ea typeface="Helvetica" charset="0"/>
              <a:cs typeface="Helvetica" charset="0"/>
            </a:endParaRPr>
          </a:p>
          <a:p>
            <a:pPr marL="0" indent="0" algn="just">
              <a:lnSpc>
                <a:spcPts val="1440"/>
              </a:lnSpc>
              <a:buNone/>
            </a:pPr>
            <a:endParaRPr lang="en-US" altLang="ko-KR" sz="1200" dirty="0" smtClean="0">
              <a:solidFill>
                <a:schemeClr val="bg1"/>
              </a:solidFill>
              <a:latin typeface="Helvetica" charset="0"/>
              <a:ea typeface="Helvetica" charset="0"/>
              <a:cs typeface="Helvetica" charset="0"/>
            </a:endParaRPr>
          </a:p>
        </p:txBody>
      </p:sp>
      <p:sp>
        <p:nvSpPr>
          <p:cNvPr id="7" name="TextBox 6"/>
          <p:cNvSpPr txBox="1"/>
          <p:nvPr/>
        </p:nvSpPr>
        <p:spPr>
          <a:xfrm>
            <a:off x="5585290" y="347305"/>
            <a:ext cx="3312368" cy="461665"/>
          </a:xfrm>
          <a:prstGeom prst="rect">
            <a:avLst/>
          </a:prstGeom>
          <a:noFill/>
        </p:spPr>
        <p:txBody>
          <a:bodyPr wrap="square" rtlCol="0">
            <a:spAutoFit/>
          </a:bodyPr>
          <a:lstStyle/>
          <a:p>
            <a:pPr algn="just"/>
            <a:r>
              <a:rPr lang="ko-KR" altLang="en-US" sz="1200" dirty="0">
                <a:solidFill>
                  <a:schemeClr val="tx2">
                    <a:lumMod val="60000"/>
                    <a:lumOff val="40000"/>
                  </a:schemeClr>
                </a:solidFill>
                <a:latin typeface="NanumBarunGothic" charset="-127"/>
                <a:ea typeface="NanumBarunGothic" charset="-127"/>
                <a:cs typeface="NanumBarunGothic" charset="-127"/>
              </a:rPr>
              <a:t>다수의 학술지를 오픈액세스로 전환하는 국제적인 활동에 동참할 의향이 있습니다</a:t>
            </a:r>
            <a:r>
              <a:rPr lang="en-US" altLang="ko-KR" sz="1200" dirty="0">
                <a:solidFill>
                  <a:schemeClr val="tx2">
                    <a:lumMod val="60000"/>
                    <a:lumOff val="40000"/>
                  </a:schemeClr>
                </a:solidFill>
                <a:latin typeface="NanumBarunGothic" charset="-127"/>
                <a:ea typeface="NanumBarunGothic" charset="-127"/>
                <a:cs typeface="NanumBarunGothic" charset="-127"/>
              </a:rPr>
              <a:t>. </a:t>
            </a:r>
            <a:endParaRPr kumimoji="1" lang="ko-KR" altLang="en-US" sz="1200" dirty="0">
              <a:solidFill>
                <a:schemeClr val="tx2">
                  <a:lumMod val="60000"/>
                  <a:lumOff val="40000"/>
                </a:schemeClr>
              </a:solidFill>
              <a:latin typeface="NanumBarunGothic" charset="-127"/>
              <a:ea typeface="NanumBarunGothic" charset="-127"/>
              <a:cs typeface="NanumBarunGothic" charset="-127"/>
            </a:endParaRPr>
          </a:p>
        </p:txBody>
      </p:sp>
      <p:sp>
        <p:nvSpPr>
          <p:cNvPr id="9" name="TextBox 8"/>
          <p:cNvSpPr txBox="1"/>
          <p:nvPr/>
        </p:nvSpPr>
        <p:spPr>
          <a:xfrm>
            <a:off x="5585290" y="1041533"/>
            <a:ext cx="3280792" cy="430887"/>
          </a:xfrm>
          <a:prstGeom prst="rect">
            <a:avLst/>
          </a:prstGeom>
          <a:noFill/>
        </p:spPr>
        <p:txBody>
          <a:bodyPr wrap="square" rtlCol="0">
            <a:spAutoFit/>
          </a:bodyPr>
          <a:lstStyle/>
          <a:p>
            <a:pPr algn="just"/>
            <a:r>
              <a:rPr lang="ko-KR" altLang="en-US" sz="1050" dirty="0">
                <a:solidFill>
                  <a:schemeClr val="tx2">
                    <a:lumMod val="60000"/>
                    <a:lumOff val="40000"/>
                  </a:schemeClr>
                </a:solidFill>
                <a:latin typeface="NanumBarunGothic" charset="-127"/>
                <a:ea typeface="NanumBarunGothic" charset="-127"/>
                <a:cs typeface="NanumBarunGothic" charset="-127"/>
              </a:rPr>
              <a:t>이 문서에서 밝히는 사업 참여 의향 표시의 요지는 다음과 같습니다</a:t>
            </a:r>
            <a:r>
              <a:rPr lang="en-US" altLang="ko-KR" sz="1050" dirty="0">
                <a:solidFill>
                  <a:schemeClr val="tx2">
                    <a:lumMod val="60000"/>
                    <a:lumOff val="40000"/>
                  </a:schemeClr>
                </a:solidFill>
                <a:latin typeface="NanumBarunGothic" charset="-127"/>
                <a:ea typeface="NanumBarunGothic" charset="-127"/>
                <a:cs typeface="NanumBarunGothic" charset="-127"/>
              </a:rPr>
              <a:t>.</a:t>
            </a:r>
            <a:r>
              <a:rPr lang="en-US" altLang="ko-KR" sz="1050" dirty="0" smtClean="0">
                <a:solidFill>
                  <a:schemeClr val="tx2">
                    <a:lumMod val="60000"/>
                    <a:lumOff val="40000"/>
                  </a:schemeClr>
                </a:solidFill>
                <a:latin typeface="NanumBarunGothic" charset="-127"/>
                <a:ea typeface="NanumBarunGothic" charset="-127"/>
                <a:cs typeface="NanumBarunGothic" charset="-127"/>
              </a:rPr>
              <a:t>.</a:t>
            </a:r>
            <a:endParaRPr kumimoji="1" lang="ko-KR" altLang="en-US" sz="1050" dirty="0">
              <a:solidFill>
                <a:schemeClr val="tx2">
                  <a:lumMod val="60000"/>
                  <a:lumOff val="40000"/>
                </a:schemeClr>
              </a:solidFill>
              <a:latin typeface="NanumBarunGothic" charset="-127"/>
              <a:ea typeface="NanumBarunGothic" charset="-127"/>
              <a:cs typeface="NanumBarunGothic" charset="-127"/>
            </a:endParaRPr>
          </a:p>
        </p:txBody>
      </p:sp>
      <p:sp>
        <p:nvSpPr>
          <p:cNvPr id="10" name="TextBox 9"/>
          <p:cNvSpPr txBox="1"/>
          <p:nvPr/>
        </p:nvSpPr>
        <p:spPr>
          <a:xfrm>
            <a:off x="5585290" y="1492244"/>
            <a:ext cx="3303320" cy="938719"/>
          </a:xfrm>
          <a:prstGeom prst="rect">
            <a:avLst/>
          </a:prstGeom>
          <a:noFill/>
        </p:spPr>
        <p:txBody>
          <a:bodyPr wrap="square" rtlCol="0">
            <a:spAutoFit/>
          </a:bodyPr>
          <a:lstStyle/>
          <a:p>
            <a:pPr algn="just"/>
            <a:r>
              <a:rPr lang="ko-KR" altLang="en-US" sz="1100" dirty="0">
                <a:solidFill>
                  <a:schemeClr val="tx2">
                    <a:lumMod val="60000"/>
                    <a:lumOff val="40000"/>
                  </a:schemeClr>
                </a:solidFill>
                <a:latin typeface="NanumBarunGothic" charset="-127"/>
                <a:ea typeface="NanumBarunGothic" charset="-127"/>
                <a:cs typeface="NanumBarunGothic" charset="-127"/>
              </a:rPr>
              <a:t>우리는 기존 유료구독 학술지의 대다수를 오픈액세스로 전환시키고자 합니다</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각 국가의 출판 환경이 다르기 때문에 그 사회의 특성에 맞는 방식으로 추진합니다</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아울러 새로운 방식 또는 기존 방식의 오픈액세스 저널 출판을 계속 지원하겠습니다</a:t>
            </a:r>
            <a:r>
              <a:rPr lang="en-US" altLang="ko-KR" sz="1100" dirty="0">
                <a:solidFill>
                  <a:schemeClr val="tx2">
                    <a:lumMod val="60000"/>
                    <a:lumOff val="40000"/>
                  </a:schemeClr>
                </a:solidFill>
                <a:latin typeface="NanumBarunGothic" charset="-127"/>
                <a:ea typeface="NanumBarunGothic" charset="-127"/>
                <a:cs typeface="NanumBarunGothic" charset="-127"/>
              </a:rPr>
              <a:t>.</a:t>
            </a:r>
          </a:p>
        </p:txBody>
      </p:sp>
      <p:sp>
        <p:nvSpPr>
          <p:cNvPr id="11" name="TextBox 10"/>
          <p:cNvSpPr txBox="1"/>
          <p:nvPr/>
        </p:nvSpPr>
        <p:spPr>
          <a:xfrm>
            <a:off x="5585290" y="2644877"/>
            <a:ext cx="3280792" cy="938719"/>
          </a:xfrm>
          <a:prstGeom prst="rect">
            <a:avLst/>
          </a:prstGeom>
          <a:noFill/>
        </p:spPr>
        <p:txBody>
          <a:bodyPr wrap="square" rtlCol="0">
            <a:spAutoFit/>
          </a:bodyPr>
          <a:lstStyle/>
          <a:p>
            <a:pPr algn="just"/>
            <a:r>
              <a:rPr lang="ko-KR" altLang="en-US" sz="1100" dirty="0">
                <a:solidFill>
                  <a:schemeClr val="tx2">
                    <a:lumMod val="60000"/>
                    <a:lumOff val="40000"/>
                  </a:schemeClr>
                </a:solidFill>
                <a:latin typeface="NanumBarunGothic" charset="-127"/>
                <a:ea typeface="NanumBarunGothic" charset="-127"/>
                <a:cs typeface="NanumBarunGothic" charset="-127"/>
              </a:rPr>
              <a:t>우리는 기존의 유료구독방식에 사용되던 비용을 오픈액세스로 전환하는 사업에 사용하고자 합니다</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즉 기존 학술지 출판의 비용 지불을 위한 현금 흐름을 수정하고 비용을 절감하며 새로운 출판 장벽이 생기지 않도록 노력하겠습니다</a:t>
            </a:r>
            <a:r>
              <a:rPr lang="en-US" altLang="ko-KR" sz="1100" dirty="0">
                <a:solidFill>
                  <a:schemeClr val="tx2">
                    <a:lumMod val="60000"/>
                    <a:lumOff val="40000"/>
                  </a:schemeClr>
                </a:solidFill>
                <a:latin typeface="NanumBarunGothic" charset="-127"/>
                <a:ea typeface="NanumBarunGothic" charset="-127"/>
                <a:cs typeface="NanumBarunGothic" charset="-127"/>
              </a:rPr>
              <a:t>.</a:t>
            </a:r>
          </a:p>
        </p:txBody>
      </p:sp>
      <p:sp>
        <p:nvSpPr>
          <p:cNvPr id="12" name="TextBox 11"/>
          <p:cNvSpPr txBox="1"/>
          <p:nvPr/>
        </p:nvSpPr>
        <p:spPr>
          <a:xfrm>
            <a:off x="5585290" y="4005064"/>
            <a:ext cx="3280792" cy="769441"/>
          </a:xfrm>
          <a:prstGeom prst="rect">
            <a:avLst/>
          </a:prstGeom>
          <a:noFill/>
        </p:spPr>
        <p:txBody>
          <a:bodyPr wrap="square" rtlCol="0">
            <a:spAutoFit/>
          </a:bodyPr>
          <a:lstStyle/>
          <a:p>
            <a:pPr algn="just"/>
            <a:r>
              <a:rPr lang="ko-KR" altLang="en-US" sz="1100" dirty="0">
                <a:solidFill>
                  <a:schemeClr val="tx2">
                    <a:lumMod val="60000"/>
                    <a:lumOff val="40000"/>
                  </a:schemeClr>
                </a:solidFill>
                <a:latin typeface="NanumBarunGothic" charset="-127"/>
                <a:ea typeface="NanumBarunGothic" charset="-127"/>
                <a:cs typeface="NanumBarunGothic" charset="-127"/>
              </a:rPr>
              <a:t>우리는 학술지 출판에 관련되는 기관 들</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즉 대학</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연구기관</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연구재단</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도서관</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출판사 등과 함께</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우리 사회 구성원 모두에게 도움이 되는 학술연구 진흥을 이루기 위해서 오픈액세스 전환을 성취하고자 합니다</a:t>
            </a:r>
            <a:r>
              <a:rPr lang="en-US" altLang="ko-KR" sz="1100" dirty="0">
                <a:solidFill>
                  <a:schemeClr val="tx2">
                    <a:lumMod val="60000"/>
                    <a:lumOff val="40000"/>
                  </a:schemeClr>
                </a:solidFill>
                <a:latin typeface="NanumBarunGothic" charset="-127"/>
                <a:ea typeface="NanumBarunGothic" charset="-127"/>
                <a:cs typeface="NanumBarunGothic" charset="-127"/>
              </a:rPr>
              <a:t>. </a:t>
            </a:r>
          </a:p>
        </p:txBody>
      </p:sp>
      <p:sp>
        <p:nvSpPr>
          <p:cNvPr id="4" name="직사각형 3"/>
          <p:cNvSpPr/>
          <p:nvPr/>
        </p:nvSpPr>
        <p:spPr>
          <a:xfrm>
            <a:off x="344042" y="2564904"/>
            <a:ext cx="551177" cy="369332"/>
          </a:xfrm>
          <a:prstGeom prst="rect">
            <a:avLst/>
          </a:prstGeom>
        </p:spPr>
        <p:txBody>
          <a:bodyPr wrap="none">
            <a:spAutoFit/>
          </a:bodyPr>
          <a:lstStyle/>
          <a:p>
            <a:r>
              <a:rPr lang="en-US" altLang="ko-KR" b="1" spc="-14" dirty="0" smtClean="0">
                <a:solidFill>
                  <a:schemeClr val="bg1"/>
                </a:solidFill>
                <a:latin typeface="NanumBarunGothic" charset="-127"/>
                <a:ea typeface="NanumBarunGothic" charset="-127"/>
                <a:cs typeface="NanumBarunGothic" charset="-127"/>
              </a:rPr>
              <a:t>2/2</a:t>
            </a:r>
            <a:endParaRPr lang="ko-KR" altLang="en-US" b="1" spc="-50" dirty="0">
              <a:solidFill>
                <a:srgbClr val="66FA33"/>
              </a:solidFill>
              <a:latin typeface="Helvetica" charset="0"/>
              <a:ea typeface="Helvetica" charset="0"/>
              <a:cs typeface="Helvetica" charset="0"/>
            </a:endParaRPr>
          </a:p>
        </p:txBody>
      </p:sp>
      <p:sp>
        <p:nvSpPr>
          <p:cNvPr id="13" name="TextBox 12"/>
          <p:cNvSpPr txBox="1"/>
          <p:nvPr/>
        </p:nvSpPr>
        <p:spPr>
          <a:xfrm>
            <a:off x="5582194" y="5085184"/>
            <a:ext cx="3280792" cy="938719"/>
          </a:xfrm>
          <a:prstGeom prst="rect">
            <a:avLst/>
          </a:prstGeom>
          <a:noFill/>
        </p:spPr>
        <p:txBody>
          <a:bodyPr wrap="square" rtlCol="0">
            <a:spAutoFit/>
          </a:bodyPr>
          <a:lstStyle/>
          <a:p>
            <a:pPr algn="just"/>
            <a:r>
              <a:rPr lang="ko-KR" altLang="en-US" sz="1100" dirty="0">
                <a:solidFill>
                  <a:schemeClr val="tx2">
                    <a:lumMod val="60000"/>
                    <a:lumOff val="40000"/>
                  </a:schemeClr>
                </a:solidFill>
                <a:latin typeface="NanumBarunGothic" charset="-127"/>
                <a:ea typeface="NanumBarunGothic" charset="-127"/>
                <a:cs typeface="NanumBarunGothic" charset="-127"/>
              </a:rPr>
              <a:t>구체적인 추진 단계와 일정은 본 사업을 추진하는 과정에서 함께 만들게 됩니다</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우리는 이 사업이 출판 문화의 새로운 변화를 일으키는 계기를 마련하고</a:t>
            </a:r>
            <a:r>
              <a:rPr lang="en-US" altLang="ko-KR" sz="1100" dirty="0">
                <a:solidFill>
                  <a:schemeClr val="tx2">
                    <a:lumMod val="60000"/>
                    <a:lumOff val="40000"/>
                  </a:schemeClr>
                </a:solidFill>
                <a:latin typeface="NanumBarunGothic" charset="-127"/>
                <a:ea typeface="NanumBarunGothic" charset="-127"/>
                <a:cs typeface="NanumBarunGothic" charset="-127"/>
              </a:rPr>
              <a:t>, </a:t>
            </a:r>
            <a:r>
              <a:rPr lang="ko-KR" altLang="en-US" sz="1100" dirty="0">
                <a:solidFill>
                  <a:schemeClr val="tx2">
                    <a:lumMod val="60000"/>
                    <a:lumOff val="40000"/>
                  </a:schemeClr>
                </a:solidFill>
                <a:latin typeface="NanumBarunGothic" charset="-127"/>
                <a:ea typeface="NanumBarunGothic" charset="-127"/>
                <a:cs typeface="NanumBarunGothic" charset="-127"/>
              </a:rPr>
              <a:t>학술지식 교류와 연구성과 평가를 개선하는데 큰 역할을 할 것으로 기대합니다</a:t>
            </a:r>
            <a:r>
              <a:rPr lang="en-US" altLang="ko-KR" sz="1100" dirty="0">
                <a:solidFill>
                  <a:schemeClr val="tx2">
                    <a:lumMod val="60000"/>
                    <a:lumOff val="40000"/>
                  </a:schemeClr>
                </a:solidFill>
                <a:latin typeface="NanumBarunGothic" charset="-127"/>
                <a:ea typeface="NanumBarunGothic" charset="-127"/>
                <a:cs typeface="NanumBarunGothic" charset="-127"/>
              </a:rPr>
              <a:t>. </a:t>
            </a:r>
          </a:p>
        </p:txBody>
      </p:sp>
    </p:spTree>
    <p:extLst>
      <p:ext uri="{BB962C8B-B14F-4D97-AF65-F5344CB8AC3E}">
        <p14:creationId xmlns:p14="http://schemas.microsoft.com/office/powerpoint/2010/main" xmlns="" val="84571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직사각형 76"/>
          <p:cNvSpPr/>
          <p:nvPr/>
        </p:nvSpPr>
        <p:spPr>
          <a:xfrm>
            <a:off x="1197304" y="927533"/>
            <a:ext cx="4104456" cy="461665"/>
          </a:xfrm>
          <a:prstGeom prst="rect">
            <a:avLst/>
          </a:prstGeom>
        </p:spPr>
        <p:txBody>
          <a:bodyPr wrap="square">
            <a:spAutoFit/>
          </a:bodyPr>
          <a:lstStyle/>
          <a:p>
            <a:pPr algn="just"/>
            <a:r>
              <a:rPr lang="en-US" altLang="ko-KR"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Open Access </a:t>
            </a:r>
            <a:r>
              <a:rPr lang="ko-KR" altLang="en-US"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전환점에 서다</a:t>
            </a:r>
            <a:r>
              <a:rPr lang="en-US" altLang="ko-KR"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a:t>
            </a:r>
          </a:p>
        </p:txBody>
      </p:sp>
      <p:cxnSp>
        <p:nvCxnSpPr>
          <p:cNvPr id="78" name="직선 연결선 4"/>
          <p:cNvCxnSpPr/>
          <p:nvPr/>
        </p:nvCxnSpPr>
        <p:spPr>
          <a:xfrm>
            <a:off x="1313820" y="1408181"/>
            <a:ext cx="3924000" cy="0"/>
          </a:xfrm>
          <a:prstGeom prst="line">
            <a:avLst/>
          </a:prstGeom>
          <a:ln>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타원 37"/>
          <p:cNvSpPr/>
          <p:nvPr/>
        </p:nvSpPr>
        <p:spPr>
          <a:xfrm>
            <a:off x="1259632" y="2636912"/>
            <a:ext cx="1800200" cy="1800000"/>
          </a:xfrm>
          <a:prstGeom prst="ellipse">
            <a:avLst/>
          </a:prstGeom>
          <a:solidFill>
            <a:srgbClr val="A2D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1" name="타원 80"/>
          <p:cNvSpPr/>
          <p:nvPr/>
        </p:nvSpPr>
        <p:spPr>
          <a:xfrm>
            <a:off x="3527885" y="2636912"/>
            <a:ext cx="1800200" cy="1800000"/>
          </a:xfrm>
          <a:prstGeom prst="ellipse">
            <a:avLst/>
          </a:prstGeom>
          <a:solidFill>
            <a:srgbClr val="A2DA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2" name="타원 81"/>
          <p:cNvSpPr/>
          <p:nvPr/>
        </p:nvSpPr>
        <p:spPr>
          <a:xfrm>
            <a:off x="4230217" y="1844824"/>
            <a:ext cx="1800200" cy="1800000"/>
          </a:xfrm>
          <a:prstGeom prst="ellipse">
            <a:avLst/>
          </a:prstGeom>
          <a:solidFill>
            <a:srgbClr val="56273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3" name="타원 82"/>
          <p:cNvSpPr/>
          <p:nvPr/>
        </p:nvSpPr>
        <p:spPr>
          <a:xfrm>
            <a:off x="5868144" y="2636912"/>
            <a:ext cx="1800200" cy="1800000"/>
          </a:xfrm>
          <a:prstGeom prst="ellipse">
            <a:avLst/>
          </a:prstGeom>
          <a:solidFill>
            <a:srgbClr val="FE2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43" name="직선 연결선[R] 42"/>
          <p:cNvCxnSpPr/>
          <p:nvPr/>
        </p:nvCxnSpPr>
        <p:spPr>
          <a:xfrm>
            <a:off x="1691680" y="4149080"/>
            <a:ext cx="5688632" cy="0"/>
          </a:xfrm>
          <a:prstGeom prst="line">
            <a:avLst/>
          </a:prstGeom>
          <a:ln>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직선 연결선[R] 83"/>
          <p:cNvCxnSpPr/>
          <p:nvPr/>
        </p:nvCxnSpPr>
        <p:spPr>
          <a:xfrm>
            <a:off x="1691680" y="3644824"/>
            <a:ext cx="5688632" cy="0"/>
          </a:xfrm>
          <a:prstGeom prst="line">
            <a:avLst/>
          </a:prstGeom>
          <a:ln>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565014" y="3352436"/>
            <a:ext cx="1104388" cy="584775"/>
          </a:xfrm>
          <a:prstGeom prst="rect">
            <a:avLst/>
          </a:prstGeom>
          <a:noFill/>
        </p:spPr>
        <p:txBody>
          <a:bodyPr wrap="square" rtlCol="0">
            <a:spAutoFit/>
          </a:bodyPr>
          <a:lstStyle/>
          <a:p>
            <a:pPr lvl="0" algn="ctr">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Open Access</a:t>
            </a:r>
          </a:p>
        </p:txBody>
      </p:sp>
      <p:sp>
        <p:nvSpPr>
          <p:cNvPr id="86" name="TextBox 85"/>
          <p:cNvSpPr txBox="1"/>
          <p:nvPr/>
        </p:nvSpPr>
        <p:spPr>
          <a:xfrm>
            <a:off x="3670425" y="3352436"/>
            <a:ext cx="1551631" cy="584775"/>
          </a:xfrm>
          <a:prstGeom prst="rect">
            <a:avLst/>
          </a:prstGeom>
          <a:noFill/>
        </p:spPr>
        <p:txBody>
          <a:bodyPr wrap="square" rtlCol="0">
            <a:spAutoFit/>
          </a:bodyPr>
          <a:lstStyle/>
          <a:p>
            <a:pPr lvl="0">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Berlin </a:t>
            </a:r>
          </a:p>
          <a:p>
            <a:pPr lvl="0">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Open Access</a:t>
            </a:r>
          </a:p>
        </p:txBody>
      </p:sp>
      <p:sp>
        <p:nvSpPr>
          <p:cNvPr id="87" name="TextBox 86"/>
          <p:cNvSpPr txBox="1"/>
          <p:nvPr/>
        </p:nvSpPr>
        <p:spPr>
          <a:xfrm>
            <a:off x="4676553" y="2515533"/>
            <a:ext cx="1551631" cy="584775"/>
          </a:xfrm>
          <a:prstGeom prst="rect">
            <a:avLst/>
          </a:prstGeom>
          <a:noFill/>
        </p:spPr>
        <p:txBody>
          <a:bodyPr wrap="square" rtlCol="0">
            <a:spAutoFit/>
          </a:bodyPr>
          <a:lstStyle/>
          <a:p>
            <a:pPr lvl="0">
              <a:defRPr/>
            </a:pPr>
            <a:r>
              <a:rPr lang="en-US" altLang="ko-KR" sz="1600" dirty="0" smtClean="0">
                <a:solidFill>
                  <a:schemeClr val="bg1">
                    <a:lumMod val="65000"/>
                  </a:schemeClr>
                </a:solidFill>
                <a:latin typeface="나눔바른고딕" panose="020B0603020101020101" pitchFamily="50" charset="-127"/>
                <a:ea typeface="나눔바른고딕" panose="020B0603020101020101" pitchFamily="50" charset="-127"/>
              </a:rPr>
              <a:t>Letter of Intent</a:t>
            </a:r>
          </a:p>
        </p:txBody>
      </p:sp>
      <p:sp>
        <p:nvSpPr>
          <p:cNvPr id="88" name="TextBox 87"/>
          <p:cNvSpPr txBox="1"/>
          <p:nvPr/>
        </p:nvSpPr>
        <p:spPr>
          <a:xfrm>
            <a:off x="6180555" y="3352435"/>
            <a:ext cx="1104388" cy="584775"/>
          </a:xfrm>
          <a:prstGeom prst="rect">
            <a:avLst/>
          </a:prstGeom>
          <a:noFill/>
        </p:spPr>
        <p:txBody>
          <a:bodyPr wrap="square" rtlCol="0">
            <a:spAutoFit/>
          </a:bodyPr>
          <a:lstStyle/>
          <a:p>
            <a:pPr lvl="0" algn="ctr">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Action Plan</a:t>
            </a:r>
          </a:p>
        </p:txBody>
      </p:sp>
      <p:sp>
        <p:nvSpPr>
          <p:cNvPr id="15" name="직사각형 14"/>
          <p:cNvSpPr/>
          <p:nvPr/>
        </p:nvSpPr>
        <p:spPr>
          <a:xfrm>
            <a:off x="1241812" y="1408181"/>
            <a:ext cx="2133918" cy="271869"/>
          </a:xfrm>
          <a:prstGeom prst="rect">
            <a:avLst/>
          </a:prstGeom>
        </p:spPr>
        <p:txBody>
          <a:bodyPr wrap="none">
            <a:spAutoFit/>
          </a:bodyPr>
          <a:lstStyle/>
          <a:p>
            <a:pPr>
              <a:lnSpc>
                <a:spcPts val="1400"/>
              </a:lnSpc>
            </a:pPr>
            <a:r>
              <a:rPr lang="ko-KR" altLang="en-US" sz="900" b="1" dirty="0" smtClean="0">
                <a:solidFill>
                  <a:schemeClr val="accent3">
                    <a:lumMod val="20000"/>
                    <a:lumOff val="80000"/>
                  </a:schemeClr>
                </a:solidFill>
                <a:latin typeface="나눔바른고딕" panose="020B0603020101020101" pitchFamily="50" charset="-127"/>
                <a:ea typeface="나눔바른고딕" panose="020B0603020101020101" pitchFamily="50" charset="-127"/>
              </a:rPr>
              <a:t>오픈액세스와 국내 공공저작물의 공유 학산</a:t>
            </a:r>
            <a:endParaRPr lang="en-US" altLang="ko-KR" sz="900" b="1" dirty="0">
              <a:solidFill>
                <a:schemeClr val="accent3">
                  <a:lumMod val="20000"/>
                  <a:lumOff val="80000"/>
                </a:schemeClr>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451349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Action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Plans</a:t>
            </a:r>
          </a:p>
        </p:txBody>
      </p:sp>
      <p:sp>
        <p:nvSpPr>
          <p:cNvPr id="2" name="직사각형 1"/>
          <p:cNvSpPr/>
          <p:nvPr/>
        </p:nvSpPr>
        <p:spPr>
          <a:xfrm>
            <a:off x="1075220" y="301617"/>
            <a:ext cx="7821052" cy="923330"/>
          </a:xfrm>
          <a:prstGeom prst="rect">
            <a:avLst/>
          </a:prstGeom>
        </p:spPr>
        <p:txBody>
          <a:bodyPr wrap="square">
            <a:spAutoFit/>
          </a:bodyPr>
          <a:lstStyle/>
          <a:p>
            <a:pPr>
              <a:lnSpc>
                <a:spcPts val="1820"/>
              </a:lnSpc>
            </a:pPr>
            <a:r>
              <a:rPr lang="ko-KR" altLang="en-US" sz="1600" b="1" dirty="0">
                <a:solidFill>
                  <a:srgbClr val="66FA33"/>
                </a:solidFill>
                <a:latin typeface="NanumBarunGothic" charset="-127"/>
                <a:ea typeface="NanumBarunGothic" charset="-127"/>
                <a:cs typeface="NanumBarunGothic" charset="-127"/>
              </a:rPr>
              <a:t>우리는 기존 유료구독 학술지의 대다수를 </a:t>
            </a:r>
            <a:r>
              <a:rPr lang="ko-KR" altLang="en-US" sz="1600" b="1" dirty="0" smtClean="0">
                <a:solidFill>
                  <a:srgbClr val="66FA33"/>
                </a:solidFill>
                <a:latin typeface="NanumBarunGothic" charset="-127"/>
                <a:ea typeface="NanumBarunGothic" charset="-127"/>
                <a:cs typeface="NanumBarunGothic" charset="-127"/>
              </a:rPr>
              <a:t>오픈액세스로 </a:t>
            </a:r>
            <a:r>
              <a:rPr lang="ko-KR" altLang="en-US" sz="1600" b="1" dirty="0">
                <a:solidFill>
                  <a:srgbClr val="66FA33"/>
                </a:solidFill>
                <a:latin typeface="NanumBarunGothic" charset="-127"/>
                <a:ea typeface="NanumBarunGothic" charset="-127"/>
                <a:cs typeface="NanumBarunGothic" charset="-127"/>
              </a:rPr>
              <a:t>전환시키고자 합니다</a:t>
            </a:r>
            <a:r>
              <a:rPr lang="en-US" altLang="ko-KR" sz="1600" b="1" dirty="0">
                <a:solidFill>
                  <a:srgbClr val="66FA33"/>
                </a:solidFill>
                <a:latin typeface="NanumBarunGothic" charset="-127"/>
                <a:ea typeface="NanumBarunGothic" charset="-127"/>
                <a:cs typeface="NanumBarunGothic" charset="-127"/>
              </a:rPr>
              <a:t>. </a:t>
            </a:r>
            <a:endParaRPr lang="en-US" altLang="ko-KR" sz="1600" b="1" dirty="0" smtClean="0">
              <a:solidFill>
                <a:srgbClr val="66FA33"/>
              </a:solidFill>
              <a:latin typeface="NanumBarunGothic" charset="-127"/>
              <a:ea typeface="NanumBarunGothic" charset="-127"/>
              <a:cs typeface="NanumBarunGothic" charset="-127"/>
            </a:endParaRPr>
          </a:p>
          <a:p>
            <a:pPr>
              <a:lnSpc>
                <a:spcPts val="1820"/>
              </a:lnSpc>
            </a:pPr>
            <a:r>
              <a:rPr lang="ko-KR" altLang="en-US" sz="1600" b="1" dirty="0" smtClean="0">
                <a:solidFill>
                  <a:srgbClr val="66FA33"/>
                </a:solidFill>
                <a:latin typeface="NanumBarunGothic" charset="-127"/>
                <a:ea typeface="NanumBarunGothic" charset="-127"/>
                <a:cs typeface="NanumBarunGothic" charset="-127"/>
              </a:rPr>
              <a:t>각 </a:t>
            </a:r>
            <a:r>
              <a:rPr lang="ko-KR" altLang="en-US" sz="1600" b="1" dirty="0">
                <a:solidFill>
                  <a:srgbClr val="66FA33"/>
                </a:solidFill>
                <a:latin typeface="NanumBarunGothic" charset="-127"/>
                <a:ea typeface="NanumBarunGothic" charset="-127"/>
                <a:cs typeface="NanumBarunGothic" charset="-127"/>
              </a:rPr>
              <a:t>국가의 출판 환경이 다르기 때문에 그 사회의 특성에 맞는 방식으로 추진합니다</a:t>
            </a:r>
            <a:r>
              <a:rPr lang="en-US" altLang="ko-KR" sz="1600" b="1" dirty="0">
                <a:solidFill>
                  <a:srgbClr val="66FA33"/>
                </a:solidFill>
                <a:latin typeface="NanumBarunGothic" charset="-127"/>
                <a:ea typeface="NanumBarunGothic" charset="-127"/>
                <a:cs typeface="NanumBarunGothic" charset="-127"/>
              </a:rPr>
              <a:t>. </a:t>
            </a:r>
            <a:endParaRPr lang="en-US" altLang="ko-KR" sz="1600" b="1" dirty="0" smtClean="0">
              <a:solidFill>
                <a:srgbClr val="66FA33"/>
              </a:solidFill>
              <a:latin typeface="NanumBarunGothic" charset="-127"/>
              <a:ea typeface="NanumBarunGothic" charset="-127"/>
              <a:cs typeface="NanumBarunGothic" charset="-127"/>
            </a:endParaRPr>
          </a:p>
          <a:p>
            <a:pPr>
              <a:lnSpc>
                <a:spcPct val="150000"/>
              </a:lnSpc>
            </a:pPr>
            <a:r>
              <a:rPr lang="en-US" altLang="ko-KR" sz="1600" b="1" dirty="0" smtClean="0">
                <a:solidFill>
                  <a:schemeClr val="bg1">
                    <a:lumMod val="95000"/>
                  </a:schemeClr>
                </a:solidFill>
                <a:latin typeface="Helvetica" charset="0"/>
                <a:ea typeface="Helvetica" charset="0"/>
                <a:cs typeface="Helvetica" charset="0"/>
              </a:rPr>
              <a:t>Double Dip, Knowledge Explosion, Open Access </a:t>
            </a:r>
            <a:r>
              <a:rPr lang="en-US" altLang="ko-KR" sz="1600" b="1" dirty="0">
                <a:solidFill>
                  <a:schemeClr val="bg1">
                    <a:lumMod val="95000"/>
                  </a:schemeClr>
                </a:solidFill>
                <a:latin typeface="Helvetica" charset="0"/>
                <a:ea typeface="Helvetica" charset="0"/>
                <a:cs typeface="Helvetica" charset="0"/>
              </a:rPr>
              <a:t>I</a:t>
            </a:r>
            <a:r>
              <a:rPr lang="en-US" altLang="ko-KR" sz="1600" b="1" dirty="0" smtClean="0">
                <a:solidFill>
                  <a:schemeClr val="bg1">
                    <a:lumMod val="95000"/>
                  </a:schemeClr>
                </a:solidFill>
                <a:latin typeface="Helvetica" charset="0"/>
                <a:ea typeface="Helvetica" charset="0"/>
                <a:cs typeface="Helvetica" charset="0"/>
              </a:rPr>
              <a:t>nitiatives</a:t>
            </a:r>
            <a:endParaRPr lang="ko-KR" altLang="en-US" sz="1600" dirty="0">
              <a:solidFill>
                <a:schemeClr val="bg1">
                  <a:lumMod val="95000"/>
                </a:schemeClr>
              </a:solidFill>
              <a:latin typeface="Helvetica" charset="0"/>
              <a:ea typeface="Helvetica" charset="0"/>
              <a:cs typeface="Helvetica" charset="0"/>
            </a:endParaRPr>
          </a:p>
        </p:txBody>
      </p:sp>
      <p:pic>
        <p:nvPicPr>
          <p:cNvPr id="5" name="그림 4"/>
          <p:cNvPicPr>
            <a:picLocks noChangeAspect="1"/>
          </p:cNvPicPr>
          <p:nvPr/>
        </p:nvPicPr>
        <p:blipFill>
          <a:blip r:embed="rId3" cstate="print"/>
          <a:stretch>
            <a:fillRect/>
          </a:stretch>
        </p:blipFill>
        <p:spPr>
          <a:xfrm>
            <a:off x="241649" y="2276872"/>
            <a:ext cx="2890191" cy="2993819"/>
          </a:xfrm>
          <a:prstGeom prst="rect">
            <a:avLst/>
          </a:prstGeom>
        </p:spPr>
      </p:pic>
      <p:pic>
        <p:nvPicPr>
          <p:cNvPr id="6" name="Picture 2" descr="https://scholarlyoa.files.wordpress.com/2015/01/bealls-list-logo.jpg?w=45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66119" y="2529668"/>
            <a:ext cx="2574032" cy="257403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그림 6"/>
          <p:cNvPicPr>
            <a:picLocks noChangeAspect="1"/>
          </p:cNvPicPr>
          <p:nvPr/>
        </p:nvPicPr>
        <p:blipFill>
          <a:blip r:embed="rId5" cstate="print"/>
          <a:stretch>
            <a:fillRect/>
          </a:stretch>
        </p:blipFill>
        <p:spPr>
          <a:xfrm>
            <a:off x="6156176" y="2861167"/>
            <a:ext cx="2551758" cy="1775136"/>
          </a:xfrm>
          <a:prstGeom prst="rect">
            <a:avLst/>
          </a:prstGeom>
        </p:spPr>
      </p:pic>
      <p:sp>
        <p:nvSpPr>
          <p:cNvPr id="3" name="직사각형 2"/>
          <p:cNvSpPr/>
          <p:nvPr/>
        </p:nvSpPr>
        <p:spPr>
          <a:xfrm>
            <a:off x="0" y="2267580"/>
            <a:ext cx="8896272" cy="585356"/>
          </a:xfrm>
          <a:prstGeom prst="rect">
            <a:avLst/>
          </a:prstGeom>
          <a:solidFill>
            <a:srgbClr val="2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182476" y="4658399"/>
            <a:ext cx="8896272" cy="828315"/>
          </a:xfrm>
          <a:prstGeom prst="rect">
            <a:avLst/>
          </a:prstGeom>
          <a:solidFill>
            <a:srgbClr val="2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241649" y="2852936"/>
            <a:ext cx="2890191" cy="1805463"/>
          </a:xfrm>
          <a:prstGeom prst="rect">
            <a:avLst/>
          </a:prstGeom>
          <a:noFill/>
          <a:ln w="34925">
            <a:solidFill>
              <a:srgbClr val="66F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p:cNvSpPr/>
          <p:nvPr/>
        </p:nvSpPr>
        <p:spPr>
          <a:xfrm>
            <a:off x="3366120" y="2852936"/>
            <a:ext cx="2574032" cy="1805463"/>
          </a:xfrm>
          <a:prstGeom prst="rect">
            <a:avLst/>
          </a:prstGeom>
          <a:noFill/>
          <a:ln w="34925">
            <a:solidFill>
              <a:srgbClr val="66F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2" name="직사각형 11"/>
          <p:cNvSpPr/>
          <p:nvPr/>
        </p:nvSpPr>
        <p:spPr>
          <a:xfrm>
            <a:off x="6170338" y="2842260"/>
            <a:ext cx="2537596" cy="1805463"/>
          </a:xfrm>
          <a:prstGeom prst="rect">
            <a:avLst/>
          </a:prstGeom>
          <a:noFill/>
          <a:ln w="34925">
            <a:solidFill>
              <a:srgbClr val="66F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xmlns="" val="211286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Action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Plans</a:t>
            </a:r>
          </a:p>
        </p:txBody>
      </p:sp>
      <p:pic>
        <p:nvPicPr>
          <p:cNvPr id="4" name="그림 3"/>
          <p:cNvPicPr>
            <a:picLocks noChangeAspect="1"/>
          </p:cNvPicPr>
          <p:nvPr/>
        </p:nvPicPr>
        <p:blipFill>
          <a:blip r:embed="rId3" cstate="print"/>
          <a:stretch>
            <a:fillRect/>
          </a:stretch>
        </p:blipFill>
        <p:spPr>
          <a:xfrm>
            <a:off x="7680235" y="405058"/>
            <a:ext cx="1238821" cy="748349"/>
          </a:xfrm>
          <a:prstGeom prst="rect">
            <a:avLst/>
          </a:prstGeom>
        </p:spPr>
      </p:pic>
      <p:sp>
        <p:nvSpPr>
          <p:cNvPr id="8" name="직사각형 7"/>
          <p:cNvSpPr/>
          <p:nvPr/>
        </p:nvSpPr>
        <p:spPr>
          <a:xfrm>
            <a:off x="1297160" y="306660"/>
            <a:ext cx="7303090" cy="369332"/>
          </a:xfrm>
          <a:prstGeom prst="rect">
            <a:avLst/>
          </a:prstGeom>
        </p:spPr>
        <p:txBody>
          <a:bodyPr wrap="square">
            <a:spAutoFit/>
          </a:bodyPr>
          <a:lstStyle/>
          <a:p>
            <a:r>
              <a:rPr lang="en-US" altLang="ko-KR" spc="-50" dirty="0" smtClean="0">
                <a:ln>
                  <a:solidFill>
                    <a:srgbClr val="66FF33"/>
                  </a:solidFill>
                </a:ln>
                <a:solidFill>
                  <a:srgbClr val="66FF33"/>
                </a:solidFill>
                <a:latin typeface="Helvetica" charset="0"/>
                <a:ea typeface="Helvetica" charset="0"/>
                <a:cs typeface="Helvetica" charset="0"/>
              </a:rPr>
              <a:t>Double Dip</a:t>
            </a:r>
            <a:endParaRPr lang="ko-KR" altLang="en-US" spc="-50" dirty="0" smtClean="0">
              <a:ln>
                <a:solidFill>
                  <a:srgbClr val="66FF33"/>
                </a:solidFill>
              </a:ln>
              <a:solidFill>
                <a:srgbClr val="66FF33"/>
              </a:solidFill>
              <a:latin typeface="Helvetica" charset="0"/>
              <a:ea typeface="Helvetica" charset="0"/>
              <a:cs typeface="Helvetica" charset="0"/>
            </a:endParaRPr>
          </a:p>
        </p:txBody>
      </p:sp>
      <p:sp>
        <p:nvSpPr>
          <p:cNvPr id="9" name="직사각형 8"/>
          <p:cNvSpPr/>
          <p:nvPr/>
        </p:nvSpPr>
        <p:spPr>
          <a:xfrm>
            <a:off x="1297161" y="567749"/>
            <a:ext cx="6192688" cy="579646"/>
          </a:xfrm>
          <a:prstGeom prst="rect">
            <a:avLst/>
          </a:prstGeom>
        </p:spPr>
        <p:txBody>
          <a:bodyPr wrap="square">
            <a:spAutoFit/>
          </a:bodyPr>
          <a:lstStyle/>
          <a:p>
            <a:pPr>
              <a:lnSpc>
                <a:spcPts val="1900"/>
              </a:lnSpc>
            </a:pP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Article Processing Charge(APC)</a:t>
            </a:r>
            <a:r>
              <a:rPr lang="ko-KR" altLang="en-US" sz="160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의 투명한 </a:t>
            </a:r>
            <a:r>
              <a:rPr lang="ko-KR" altLang="en-US" sz="1600" dirty="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산</a:t>
            </a:r>
            <a:r>
              <a:rPr lang="ko-KR" altLang="en-US" sz="160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정</a:t>
            </a:r>
            <a:endPar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endParaRPr>
          </a:p>
          <a:p>
            <a:pPr>
              <a:lnSpc>
                <a:spcPts val="1900"/>
              </a:lnSpc>
            </a:pP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유료구독 학술지에 </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OA</a:t>
            </a: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 논문을 투고할 때 </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APC</a:t>
            </a: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 부담은 이중 지불</a:t>
            </a:r>
            <a:endPar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endParaRPr>
          </a:p>
        </p:txBody>
      </p:sp>
      <p:sp>
        <p:nvSpPr>
          <p:cNvPr id="10" name="object 32"/>
          <p:cNvSpPr/>
          <p:nvPr/>
        </p:nvSpPr>
        <p:spPr>
          <a:xfrm>
            <a:off x="11621352" y="2710162"/>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3" name="object 33"/>
          <p:cNvSpPr/>
          <p:nvPr/>
        </p:nvSpPr>
        <p:spPr>
          <a:xfrm>
            <a:off x="11621352" y="2804182"/>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4" name="object 34"/>
          <p:cNvSpPr/>
          <p:nvPr/>
        </p:nvSpPr>
        <p:spPr>
          <a:xfrm>
            <a:off x="11621352" y="2898083"/>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5" name="직사각형 14"/>
          <p:cNvSpPr/>
          <p:nvPr/>
        </p:nvSpPr>
        <p:spPr>
          <a:xfrm>
            <a:off x="7694238" y="395623"/>
            <a:ext cx="1233641" cy="756637"/>
          </a:xfrm>
          <a:prstGeom prst="rect">
            <a:avLst/>
          </a:prstGeom>
          <a:noFill/>
          <a:ln w="34925">
            <a:solidFill>
              <a:srgbClr val="66F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직사각형 15"/>
          <p:cNvSpPr/>
          <p:nvPr/>
        </p:nvSpPr>
        <p:spPr>
          <a:xfrm>
            <a:off x="1302026" y="1336781"/>
            <a:ext cx="4927896" cy="396044"/>
          </a:xfrm>
          <a:prstGeom prst="rect">
            <a:avLst/>
          </a:prstGeom>
        </p:spPr>
        <p:txBody>
          <a:bodyPr wrap="none">
            <a:noAutofit/>
          </a:bodyPr>
          <a:lstStyle/>
          <a:p>
            <a:pPr>
              <a:lnSpc>
                <a:spcPct val="125000"/>
              </a:lnSpc>
            </a:pPr>
            <a:r>
              <a:rPr lang="en-US" altLang="ko-KR" sz="1600" spc="-70" dirty="0" smtClean="0">
                <a:ln w="3175">
                  <a:noFill/>
                </a:ln>
                <a:solidFill>
                  <a:schemeClr val="bg1">
                    <a:lumMod val="95000"/>
                  </a:schemeClr>
                </a:solidFill>
                <a:latin typeface="나눔바른고딕" panose="020B0603020101020101" pitchFamily="50" charset="-127"/>
                <a:ea typeface="나눔바른고딕" panose="020B0603020101020101" pitchFamily="50" charset="-127"/>
              </a:rPr>
              <a:t>APC:</a:t>
            </a:r>
            <a:r>
              <a:rPr lang="ko-KR" altLang="en-US" sz="1600" spc="-70" dirty="0" smtClean="0">
                <a:ln w="3175">
                  <a:noFill/>
                </a:ln>
                <a:solidFill>
                  <a:schemeClr val="bg1">
                    <a:lumMod val="95000"/>
                  </a:schemeClr>
                </a:solidFill>
                <a:latin typeface="나눔바른고딕" panose="020B0603020101020101" pitchFamily="50" charset="-127"/>
                <a:ea typeface="나눔바른고딕" panose="020B0603020101020101" pitchFamily="50" charset="-127"/>
              </a:rPr>
              <a:t> </a:t>
            </a:r>
            <a:r>
              <a:rPr lang="en-US" altLang="ko-KR" sz="1600" spc="-70" dirty="0" smtClean="0">
                <a:ln w="3175">
                  <a:noFill/>
                </a:ln>
                <a:solidFill>
                  <a:schemeClr val="bg1">
                    <a:lumMod val="95000"/>
                  </a:schemeClr>
                </a:solidFill>
                <a:latin typeface="나눔바른고딕" panose="020B0603020101020101" pitchFamily="50" charset="-127"/>
                <a:ea typeface="나눔바른고딕" panose="020B0603020101020101" pitchFamily="50" charset="-127"/>
              </a:rPr>
              <a:t>Article Processing Charge</a:t>
            </a:r>
          </a:p>
        </p:txBody>
      </p:sp>
      <p:cxnSp>
        <p:nvCxnSpPr>
          <p:cNvPr id="17" name="직선 화살표 연결선 16"/>
          <p:cNvCxnSpPr/>
          <p:nvPr/>
        </p:nvCxnSpPr>
        <p:spPr>
          <a:xfrm>
            <a:off x="1285667" y="1700808"/>
            <a:ext cx="6455662" cy="0"/>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a:off x="1285667" y="1289442"/>
            <a:ext cx="6455662" cy="0"/>
          </a:xfrm>
          <a:prstGeom prst="straightConnector1">
            <a:avLst/>
          </a:prstGeom>
          <a:ln w="381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07383" y="1772816"/>
            <a:ext cx="6296048" cy="461665"/>
          </a:xfrm>
          <a:prstGeom prst="rect">
            <a:avLst/>
          </a:prstGeom>
          <a:noFill/>
        </p:spPr>
        <p:txBody>
          <a:bodyPr wrap="square" rtlCol="0">
            <a:spAutoFit/>
          </a:bodyPr>
          <a:lstStyle/>
          <a:p>
            <a:pPr marL="171450" indent="-171450" algn="just">
              <a:buFont typeface="Gulim" charset="-127"/>
              <a:buChar char="•"/>
            </a:pPr>
            <a:r>
              <a:rPr lang="ko-KR" altLang="en-US" sz="1200" b="1" dirty="0" smtClean="0">
                <a:solidFill>
                  <a:schemeClr val="bg1">
                    <a:lumMod val="75000"/>
                  </a:schemeClr>
                </a:solidFill>
                <a:latin typeface="NanumBarunGothic" charset="-127"/>
                <a:ea typeface="NanumBarunGothic" charset="-127"/>
                <a:cs typeface="NanumBarunGothic" charset="-127"/>
              </a:rPr>
              <a:t>오픈액세스 학술지 투고시</a:t>
            </a:r>
            <a:endParaRPr lang="en-US" altLang="ko-KR" sz="1200" b="1" dirty="0" smtClean="0">
              <a:solidFill>
                <a:schemeClr val="bg1">
                  <a:lumMod val="75000"/>
                </a:schemeClr>
              </a:solidFill>
              <a:latin typeface="NanumBarunGothic" charset="-127"/>
              <a:ea typeface="NanumBarunGothic" charset="-127"/>
              <a:cs typeface="NanumBarunGothic" charset="-127"/>
            </a:endParaRPr>
          </a:p>
          <a:p>
            <a:pPr marL="285750" indent="-285750" algn="just">
              <a:buFont typeface="ArialUnicodeMS" charset="0"/>
              <a:buChar char="➜"/>
            </a:pPr>
            <a:r>
              <a:rPr lang="ko-KR" altLang="en-US" sz="1200" b="1" dirty="0" smtClean="0">
                <a:solidFill>
                  <a:schemeClr val="bg1">
                    <a:lumMod val="75000"/>
                  </a:schemeClr>
                </a:solidFill>
                <a:latin typeface="NanumBarunGothic" charset="-127"/>
                <a:ea typeface="NanumBarunGothic" charset="-127"/>
                <a:cs typeface="NanumBarunGothic" charset="-127"/>
              </a:rPr>
              <a:t>출판비용 </a:t>
            </a:r>
            <a:r>
              <a:rPr lang="en-US" altLang="ko-KR" sz="1200" b="1" dirty="0" smtClean="0">
                <a:solidFill>
                  <a:schemeClr val="bg1">
                    <a:lumMod val="75000"/>
                  </a:schemeClr>
                </a:solidFill>
                <a:latin typeface="NanumBarunGothic" charset="-127"/>
                <a:ea typeface="NanumBarunGothic" charset="-127"/>
                <a:cs typeface="NanumBarunGothic" charset="-127"/>
              </a:rPr>
              <a:t>+</a:t>
            </a:r>
            <a:r>
              <a:rPr lang="ko-KR" altLang="en-US" sz="1200" b="1" dirty="0" smtClean="0">
                <a:solidFill>
                  <a:schemeClr val="bg1">
                    <a:lumMod val="75000"/>
                  </a:schemeClr>
                </a:solidFill>
                <a:latin typeface="NanumBarunGothic" charset="-127"/>
                <a:ea typeface="NanumBarunGothic" charset="-127"/>
                <a:cs typeface="NanumBarunGothic" charset="-127"/>
              </a:rPr>
              <a:t> 출판사 이윤 등을 저자가 부담</a:t>
            </a:r>
            <a:r>
              <a:rPr lang="en-US" altLang="ko-KR" sz="1200" b="1" dirty="0" smtClean="0">
                <a:solidFill>
                  <a:schemeClr val="bg1">
                    <a:lumMod val="75000"/>
                  </a:schemeClr>
                </a:solidFill>
                <a:latin typeface="NanumBarunGothic" charset="-127"/>
                <a:ea typeface="NanumBarunGothic" charset="-127"/>
                <a:cs typeface="NanumBarunGothic" charset="-127"/>
              </a:rPr>
              <a:t>:</a:t>
            </a:r>
            <a:r>
              <a:rPr lang="ko-KR" altLang="en-US" sz="1200" b="1" dirty="0" smtClean="0">
                <a:solidFill>
                  <a:schemeClr val="bg1">
                    <a:lumMod val="75000"/>
                  </a:schemeClr>
                </a:solidFill>
                <a:latin typeface="NanumBarunGothic" charset="-127"/>
                <a:ea typeface="NanumBarunGothic" charset="-127"/>
                <a:cs typeface="NanumBarunGothic" charset="-127"/>
              </a:rPr>
              <a:t> 약 </a:t>
            </a:r>
            <a:r>
              <a:rPr lang="en-US" altLang="ko-KR" sz="1200" b="1" dirty="0" smtClean="0">
                <a:solidFill>
                  <a:schemeClr val="bg1">
                    <a:lumMod val="75000"/>
                  </a:schemeClr>
                </a:solidFill>
                <a:latin typeface="NanumBarunGothic" charset="-127"/>
                <a:ea typeface="NanumBarunGothic" charset="-127"/>
                <a:cs typeface="NanumBarunGothic" charset="-127"/>
              </a:rPr>
              <a:t>200~300</a:t>
            </a:r>
            <a:r>
              <a:rPr lang="ko-KR" altLang="en-US" sz="1200" b="1" dirty="0" smtClean="0">
                <a:solidFill>
                  <a:schemeClr val="bg1">
                    <a:lumMod val="75000"/>
                  </a:schemeClr>
                </a:solidFill>
                <a:latin typeface="NanumBarunGothic" charset="-127"/>
                <a:ea typeface="NanumBarunGothic" charset="-127"/>
                <a:cs typeface="NanumBarunGothic" charset="-127"/>
              </a:rPr>
              <a:t>만원</a:t>
            </a:r>
            <a:endParaRPr kumimoji="1" lang="ko-KR" altLang="en-US" sz="1200" b="1" dirty="0">
              <a:solidFill>
                <a:schemeClr val="bg1">
                  <a:lumMod val="75000"/>
                </a:schemeClr>
              </a:solidFill>
              <a:latin typeface="NanumBarunGothic" charset="-127"/>
              <a:ea typeface="NanumBarunGothic" charset="-127"/>
              <a:cs typeface="NanumBarunGothic" charset="-127"/>
            </a:endParaRPr>
          </a:p>
        </p:txBody>
      </p:sp>
      <p:cxnSp>
        <p:nvCxnSpPr>
          <p:cNvPr id="20" name="직선 화살표 연결선 19"/>
          <p:cNvCxnSpPr/>
          <p:nvPr/>
        </p:nvCxnSpPr>
        <p:spPr>
          <a:xfrm>
            <a:off x="1285667" y="2852936"/>
            <a:ext cx="6455662" cy="0"/>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07383" y="2204864"/>
            <a:ext cx="6296048" cy="646331"/>
          </a:xfrm>
          <a:prstGeom prst="rect">
            <a:avLst/>
          </a:prstGeom>
          <a:noFill/>
        </p:spPr>
        <p:txBody>
          <a:bodyPr wrap="square" rtlCol="0">
            <a:spAutoFit/>
          </a:bodyPr>
          <a:lstStyle/>
          <a:p>
            <a:pPr marL="171450" indent="-171450" algn="just">
              <a:buFont typeface="Gulim" charset="-127"/>
              <a:buChar char="•"/>
            </a:pPr>
            <a:r>
              <a:rPr lang="ko-KR" altLang="en-US" sz="1200" b="1" dirty="0" smtClean="0">
                <a:solidFill>
                  <a:schemeClr val="bg1">
                    <a:lumMod val="75000"/>
                  </a:schemeClr>
                </a:solidFill>
                <a:latin typeface="NanumBarunGothic" charset="-127"/>
                <a:ea typeface="NanumBarunGothic" charset="-127"/>
                <a:cs typeface="NanumBarunGothic" charset="-127"/>
              </a:rPr>
              <a:t>유료 학술지 투고시</a:t>
            </a:r>
            <a:endParaRPr lang="en-US" altLang="ko-KR" sz="1200" b="1" dirty="0" smtClean="0">
              <a:solidFill>
                <a:schemeClr val="bg1">
                  <a:lumMod val="75000"/>
                </a:schemeClr>
              </a:solidFill>
              <a:latin typeface="NanumBarunGothic" charset="-127"/>
              <a:ea typeface="NanumBarunGothic" charset="-127"/>
              <a:cs typeface="NanumBarunGothic" charset="-127"/>
            </a:endParaRPr>
          </a:p>
          <a:p>
            <a:pPr marL="285750" indent="-285750" algn="just">
              <a:buFont typeface="ArialUnicodeMS" charset="0"/>
              <a:buChar char="➜"/>
            </a:pPr>
            <a:r>
              <a:rPr lang="ko-KR" altLang="en-US" sz="1200" b="1" dirty="0" smtClean="0">
                <a:solidFill>
                  <a:schemeClr val="bg1">
                    <a:lumMod val="75000"/>
                  </a:schemeClr>
                </a:solidFill>
                <a:latin typeface="NanumBarunGothic" charset="-127"/>
                <a:ea typeface="NanumBarunGothic" charset="-127"/>
                <a:cs typeface="NanumBarunGothic" charset="-127"/>
              </a:rPr>
              <a:t>전통적인 게재료 </a:t>
            </a:r>
            <a:r>
              <a:rPr lang="en-US" altLang="ko-KR" sz="1200" b="1" dirty="0" smtClean="0">
                <a:solidFill>
                  <a:schemeClr val="bg1">
                    <a:lumMod val="75000"/>
                  </a:schemeClr>
                </a:solidFill>
                <a:latin typeface="NanumBarunGothic" charset="-127"/>
                <a:ea typeface="NanumBarunGothic" charset="-127"/>
                <a:cs typeface="NanumBarunGothic" charset="-127"/>
              </a:rPr>
              <a:t>+</a:t>
            </a:r>
            <a:r>
              <a:rPr lang="ko-KR" altLang="en-US" sz="1200" b="1" dirty="0" smtClean="0">
                <a:solidFill>
                  <a:schemeClr val="bg1">
                    <a:lumMod val="75000"/>
                  </a:schemeClr>
                </a:solidFill>
                <a:latin typeface="NanumBarunGothic" charset="-127"/>
                <a:ea typeface="NanumBarunGothic" charset="-127"/>
                <a:cs typeface="NanumBarunGothic" charset="-127"/>
              </a:rPr>
              <a:t> 별책대금</a:t>
            </a:r>
            <a:r>
              <a:rPr lang="en-US" altLang="ko-KR" sz="1200" b="1" dirty="0" smtClean="0">
                <a:solidFill>
                  <a:schemeClr val="bg1">
                    <a:lumMod val="75000"/>
                  </a:schemeClr>
                </a:solidFill>
                <a:latin typeface="NanumBarunGothic" charset="-127"/>
                <a:ea typeface="NanumBarunGothic" charset="-127"/>
                <a:cs typeface="NanumBarunGothic" charset="-127"/>
              </a:rPr>
              <a:t>:</a:t>
            </a:r>
            <a:r>
              <a:rPr lang="ko-KR" altLang="en-US" sz="1200" b="1" dirty="0" smtClean="0">
                <a:solidFill>
                  <a:schemeClr val="bg1">
                    <a:lumMod val="75000"/>
                  </a:schemeClr>
                </a:solidFill>
                <a:latin typeface="NanumBarunGothic" charset="-127"/>
                <a:ea typeface="NanumBarunGothic" charset="-127"/>
                <a:cs typeface="NanumBarunGothic" charset="-127"/>
              </a:rPr>
              <a:t> 무료</a:t>
            </a:r>
            <a:r>
              <a:rPr lang="en-US" altLang="ko-KR" sz="1200" b="1" dirty="0" smtClean="0">
                <a:solidFill>
                  <a:schemeClr val="bg1">
                    <a:lumMod val="75000"/>
                  </a:schemeClr>
                </a:solidFill>
                <a:latin typeface="NanumBarunGothic" charset="-127"/>
                <a:ea typeface="NanumBarunGothic" charset="-127"/>
                <a:cs typeface="NanumBarunGothic" charset="-127"/>
              </a:rPr>
              <a:t>~50</a:t>
            </a:r>
            <a:r>
              <a:rPr lang="ko-KR" altLang="en-US" sz="1200" b="1" dirty="0" smtClean="0">
                <a:solidFill>
                  <a:schemeClr val="bg1">
                    <a:lumMod val="75000"/>
                  </a:schemeClr>
                </a:solidFill>
                <a:latin typeface="NanumBarunGothic" charset="-127"/>
                <a:ea typeface="NanumBarunGothic" charset="-127"/>
                <a:cs typeface="NanumBarunGothic" charset="-127"/>
              </a:rPr>
              <a:t>만원</a:t>
            </a:r>
            <a:endParaRPr lang="en-US" altLang="ko-KR" sz="1200" b="1" dirty="0" smtClean="0">
              <a:solidFill>
                <a:schemeClr val="bg1">
                  <a:lumMod val="75000"/>
                </a:schemeClr>
              </a:solidFill>
              <a:latin typeface="NanumBarunGothic" charset="-127"/>
              <a:ea typeface="NanumBarunGothic" charset="-127"/>
              <a:cs typeface="NanumBarunGothic" charset="-127"/>
            </a:endParaRPr>
          </a:p>
          <a:p>
            <a:pPr marL="285750" indent="-285750" algn="just">
              <a:buFont typeface="ArialUnicodeMS" charset="0"/>
              <a:buChar char="➜"/>
            </a:pPr>
            <a:r>
              <a:rPr lang="ko-KR" altLang="en-US" sz="1200" b="1" dirty="0" smtClean="0">
                <a:solidFill>
                  <a:schemeClr val="bg1">
                    <a:lumMod val="75000"/>
                  </a:schemeClr>
                </a:solidFill>
                <a:latin typeface="NanumBarunGothic" charset="-127"/>
                <a:ea typeface="NanumBarunGothic" charset="-127"/>
                <a:cs typeface="NanumBarunGothic" charset="-127"/>
              </a:rPr>
              <a:t>개별 논문을 오픈액세스로 요청할 경우</a:t>
            </a:r>
            <a:r>
              <a:rPr lang="en-US" altLang="ko-KR" sz="1200" b="1" dirty="0" smtClean="0">
                <a:solidFill>
                  <a:schemeClr val="bg1">
                    <a:lumMod val="75000"/>
                  </a:schemeClr>
                </a:solidFill>
                <a:latin typeface="NanumBarunGothic" charset="-127"/>
                <a:ea typeface="NanumBarunGothic" charset="-127"/>
                <a:cs typeface="NanumBarunGothic" charset="-127"/>
              </a:rPr>
              <a:t>:</a:t>
            </a:r>
            <a:r>
              <a:rPr lang="ko-KR" altLang="en-US" sz="1200" b="1" dirty="0" smtClean="0">
                <a:solidFill>
                  <a:schemeClr val="bg1">
                    <a:lumMod val="75000"/>
                  </a:schemeClr>
                </a:solidFill>
                <a:latin typeface="NanumBarunGothic" charset="-127"/>
                <a:ea typeface="NanumBarunGothic" charset="-127"/>
                <a:cs typeface="NanumBarunGothic" charset="-127"/>
              </a:rPr>
              <a:t> </a:t>
            </a:r>
            <a:r>
              <a:rPr lang="en-US" altLang="ko-KR" sz="1200" b="1" dirty="0" smtClean="0">
                <a:solidFill>
                  <a:schemeClr val="bg1">
                    <a:lumMod val="75000"/>
                  </a:schemeClr>
                </a:solidFill>
                <a:latin typeface="NanumBarunGothic" charset="-127"/>
                <a:ea typeface="NanumBarunGothic" charset="-127"/>
                <a:cs typeface="NanumBarunGothic" charset="-127"/>
              </a:rPr>
              <a:t>USD 500~7,000(</a:t>
            </a:r>
            <a:r>
              <a:rPr lang="ko-KR" altLang="en-US" sz="1200" b="1" dirty="0" smtClean="0">
                <a:solidFill>
                  <a:schemeClr val="bg1">
                    <a:lumMod val="75000"/>
                  </a:schemeClr>
                </a:solidFill>
                <a:latin typeface="NanumBarunGothic" charset="-127"/>
                <a:ea typeface="NanumBarunGothic" charset="-127"/>
                <a:cs typeface="NanumBarunGothic" charset="-127"/>
              </a:rPr>
              <a:t>도서관 구독료와</a:t>
            </a:r>
            <a:r>
              <a:rPr lang="en-US" altLang="ko-KR" sz="1200" b="1" dirty="0" smtClean="0">
                <a:solidFill>
                  <a:schemeClr val="bg1">
                    <a:lumMod val="75000"/>
                  </a:schemeClr>
                </a:solidFill>
                <a:latin typeface="NanumBarunGothic" charset="-127"/>
                <a:ea typeface="NanumBarunGothic" charset="-127"/>
                <a:cs typeface="NanumBarunGothic" charset="-127"/>
              </a:rPr>
              <a:t> APC</a:t>
            </a:r>
            <a:r>
              <a:rPr lang="ko-KR" altLang="en-US" sz="1200" b="1" dirty="0" smtClean="0">
                <a:solidFill>
                  <a:schemeClr val="bg1">
                    <a:lumMod val="75000"/>
                  </a:schemeClr>
                </a:solidFill>
                <a:latin typeface="NanumBarunGothic" charset="-127"/>
                <a:ea typeface="NanumBarunGothic" charset="-127"/>
                <a:cs typeface="NanumBarunGothic" charset="-127"/>
              </a:rPr>
              <a:t>를 이중 </a:t>
            </a:r>
            <a:r>
              <a:rPr lang="ko-KR" altLang="en-US" sz="1200" b="1" dirty="0" err="1" smtClean="0">
                <a:solidFill>
                  <a:schemeClr val="bg1">
                    <a:lumMod val="75000"/>
                  </a:schemeClr>
                </a:solidFill>
                <a:latin typeface="NanumBarunGothic" charset="-127"/>
                <a:ea typeface="NanumBarunGothic" charset="-127"/>
                <a:cs typeface="NanumBarunGothic" charset="-127"/>
              </a:rPr>
              <a:t>부탐</a:t>
            </a:r>
            <a:r>
              <a:rPr lang="en-US" altLang="ko-KR" sz="1200" b="1" dirty="0" smtClean="0">
                <a:solidFill>
                  <a:schemeClr val="bg1">
                    <a:lumMod val="75000"/>
                  </a:schemeClr>
                </a:solidFill>
                <a:latin typeface="NanumBarunGothic" charset="-127"/>
                <a:ea typeface="NanumBarunGothic" charset="-127"/>
                <a:cs typeface="NanumBarunGothic" charset="-127"/>
              </a:rPr>
              <a:t>)</a:t>
            </a:r>
            <a:endParaRPr kumimoji="1" lang="ko-KR" altLang="en-US" sz="1200" b="1" dirty="0">
              <a:solidFill>
                <a:schemeClr val="bg1">
                  <a:lumMod val="75000"/>
                </a:schemeClr>
              </a:solidFill>
              <a:latin typeface="NanumBarunGothic" charset="-127"/>
              <a:ea typeface="NanumBarunGothic" charset="-127"/>
              <a:cs typeface="NanumBarunGothic" charset="-127"/>
            </a:endParaRPr>
          </a:p>
        </p:txBody>
      </p:sp>
      <p:sp>
        <p:nvSpPr>
          <p:cNvPr id="23" name="내용 개체 틀 2"/>
          <p:cNvSpPr txBox="1">
            <a:spLocks/>
          </p:cNvSpPr>
          <p:nvPr/>
        </p:nvSpPr>
        <p:spPr>
          <a:xfrm>
            <a:off x="1297160" y="2852936"/>
            <a:ext cx="7069590" cy="1912513"/>
          </a:xfrm>
          <a:prstGeom prst="rect">
            <a:avLst/>
          </a:prstGeom>
        </p:spPr>
        <p:txBody>
          <a:bodyPr vert="horz" lIns="91440" tIns="45720" rIns="91440" bIns="45720" rtlCol="0">
            <a:normAutofit fontScale="40000" lnSpcReduction="2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120000"/>
              </a:lnSpc>
              <a:buNone/>
            </a:pPr>
            <a:r>
              <a:rPr lang="en-US" altLang="ko-KR" b="1" dirty="0" smtClean="0">
                <a:solidFill>
                  <a:srgbClr val="F6F500"/>
                </a:solidFill>
                <a:latin typeface="NanumBarunGothic" charset="-127"/>
                <a:ea typeface="NanumBarunGothic" charset="-127"/>
                <a:cs typeface="NanumBarunGothic" charset="-127"/>
              </a:rPr>
              <a:t>Elsevier </a:t>
            </a:r>
            <a:r>
              <a:rPr lang="ko-KR" altLang="en-US" b="1" dirty="0" smtClean="0">
                <a:solidFill>
                  <a:srgbClr val="F6F500"/>
                </a:solidFill>
                <a:latin typeface="NanumBarunGothic" charset="-127"/>
                <a:ea typeface="NanumBarunGothic" charset="-127"/>
                <a:cs typeface="NanumBarunGothic" charset="-127"/>
              </a:rPr>
              <a:t>출판사의 해명</a:t>
            </a:r>
            <a:endParaRPr lang="en-US" altLang="ko-KR" b="1" dirty="0" smtClean="0">
              <a:solidFill>
                <a:srgbClr val="F6F500"/>
              </a:solidFill>
              <a:latin typeface="NanumBarunGothic" charset="-127"/>
              <a:ea typeface="NanumBarunGothic" charset="-127"/>
              <a:cs typeface="NanumBarunGothic" charset="-127"/>
            </a:endParaRPr>
          </a:p>
          <a:p>
            <a:pPr marL="0" indent="0" fontAlgn="base">
              <a:lnSpc>
                <a:spcPct val="120000"/>
              </a:lnSpc>
              <a:buNone/>
            </a:pPr>
            <a:r>
              <a:rPr lang="en-US" altLang="ko-KR" b="1" dirty="0" smtClean="0">
                <a:solidFill>
                  <a:schemeClr val="bg1"/>
                </a:solidFill>
                <a:latin typeface="NanumBarunGothic" charset="-127"/>
                <a:ea typeface="NanumBarunGothic" charset="-127"/>
                <a:cs typeface="NanumBarunGothic" charset="-127"/>
              </a:rPr>
              <a:t>No </a:t>
            </a:r>
            <a:r>
              <a:rPr lang="en-US" altLang="ko-KR" b="1" dirty="0">
                <a:solidFill>
                  <a:schemeClr val="bg1"/>
                </a:solidFill>
                <a:latin typeface="NanumBarunGothic" charset="-127"/>
                <a:ea typeface="NanumBarunGothic" charset="-127"/>
                <a:cs typeface="NanumBarunGothic" charset="-127"/>
              </a:rPr>
              <a:t>Double Dipping</a:t>
            </a:r>
          </a:p>
          <a:p>
            <a:pPr marL="182563" indent="-182563" fontAlgn="base">
              <a:lnSpc>
                <a:spcPct val="120000"/>
              </a:lnSpc>
            </a:pPr>
            <a:r>
              <a:rPr lang="en-US" altLang="ko-KR" dirty="0" smtClean="0">
                <a:solidFill>
                  <a:schemeClr val="bg1"/>
                </a:solidFill>
                <a:latin typeface="NanumBarunGothic" charset="-127"/>
                <a:ea typeface="NanumBarunGothic" charset="-127"/>
                <a:cs typeface="NanumBarunGothic" charset="-127"/>
              </a:rPr>
              <a:t>Double dipping</a:t>
            </a:r>
            <a:r>
              <a:rPr lang="ko-KR" altLang="en-US" dirty="0" smtClean="0">
                <a:solidFill>
                  <a:schemeClr val="bg1"/>
                </a:solidFill>
                <a:latin typeface="NanumBarunGothic" charset="-127"/>
                <a:ea typeface="NanumBarunGothic" charset="-127"/>
                <a:cs typeface="NanumBarunGothic" charset="-127"/>
              </a:rPr>
              <a:t>은 논문의 상당수가 개별논문 </a:t>
            </a:r>
            <a:r>
              <a:rPr lang="en-US" altLang="ko-KR" dirty="0" smtClean="0">
                <a:solidFill>
                  <a:schemeClr val="bg1"/>
                </a:solidFill>
                <a:latin typeface="NanumBarunGothic" charset="-127"/>
                <a:ea typeface="NanumBarunGothic" charset="-127"/>
                <a:cs typeface="NanumBarunGothic" charset="-127"/>
              </a:rPr>
              <a:t>OA</a:t>
            </a:r>
            <a:r>
              <a:rPr lang="ko-KR" altLang="en-US" dirty="0" smtClean="0">
                <a:solidFill>
                  <a:schemeClr val="bg1"/>
                </a:solidFill>
                <a:latin typeface="NanumBarunGothic" charset="-127"/>
                <a:ea typeface="NanumBarunGothic" charset="-127"/>
                <a:cs typeface="NanumBarunGothic" charset="-127"/>
              </a:rPr>
              <a:t>에 해당하는 경우에 나타납니다</a:t>
            </a:r>
            <a:r>
              <a:rPr lang="en-US" altLang="ko-KR" dirty="0" smtClean="0">
                <a:solidFill>
                  <a:schemeClr val="bg1"/>
                </a:solidFill>
                <a:latin typeface="NanumBarunGothic" charset="-127"/>
                <a:ea typeface="NanumBarunGothic" charset="-127"/>
                <a:cs typeface="NanumBarunGothic" charset="-127"/>
              </a:rPr>
              <a:t>. </a:t>
            </a:r>
          </a:p>
          <a:p>
            <a:pPr marL="225425" indent="0" fontAlgn="base">
              <a:lnSpc>
                <a:spcPct val="120000"/>
              </a:lnSpc>
              <a:buNone/>
            </a:pPr>
            <a:r>
              <a:rPr lang="en-US" altLang="ko-KR" sz="3000" dirty="0" smtClean="0">
                <a:solidFill>
                  <a:schemeClr val="bg1"/>
                </a:solidFill>
                <a:latin typeface="NanumBarunGothic" charset="-127"/>
                <a:ea typeface="NanumBarunGothic" charset="-127"/>
                <a:cs typeface="NanumBarunGothic" charset="-127"/>
              </a:rPr>
              <a:t>2014</a:t>
            </a:r>
            <a:r>
              <a:rPr lang="ko-KR" altLang="en-US" sz="3000" dirty="0">
                <a:solidFill>
                  <a:schemeClr val="bg1"/>
                </a:solidFill>
                <a:latin typeface="NanumBarunGothic" charset="-127"/>
                <a:ea typeface="NanumBarunGothic" charset="-127"/>
                <a:cs typeface="NanumBarunGothic" charset="-127"/>
              </a:rPr>
              <a:t>년 </a:t>
            </a:r>
            <a:r>
              <a:rPr lang="en-US" altLang="ko-KR" sz="3000" dirty="0">
                <a:solidFill>
                  <a:schemeClr val="bg1"/>
                </a:solidFill>
                <a:latin typeface="NanumBarunGothic" charset="-127"/>
                <a:ea typeface="NanumBarunGothic" charset="-127"/>
                <a:cs typeface="NanumBarunGothic" charset="-127"/>
              </a:rPr>
              <a:t>Elsevier </a:t>
            </a:r>
            <a:r>
              <a:rPr lang="ko-KR" altLang="en-US" sz="2800" dirty="0">
                <a:solidFill>
                  <a:schemeClr val="bg1"/>
                </a:solidFill>
                <a:latin typeface="NanumBarunGothic" charset="-127"/>
                <a:ea typeface="NanumBarunGothic" charset="-127"/>
                <a:cs typeface="NanumBarunGothic" charset="-127"/>
              </a:rPr>
              <a:t>저널 수록 </a:t>
            </a:r>
            <a:r>
              <a:rPr lang="ko-KR" altLang="en-US" sz="2800" dirty="0" smtClean="0">
                <a:solidFill>
                  <a:schemeClr val="bg1"/>
                </a:solidFill>
                <a:latin typeface="NanumBarunGothic" charset="-127"/>
                <a:ea typeface="NanumBarunGothic" charset="-127"/>
                <a:cs typeface="NanumBarunGothic" charset="-127"/>
              </a:rPr>
              <a:t>논문 증가</a:t>
            </a:r>
            <a:r>
              <a:rPr lang="en-US" altLang="ko-KR" sz="2800" dirty="0" smtClean="0">
                <a:solidFill>
                  <a:schemeClr val="bg1"/>
                </a:solidFill>
                <a:latin typeface="NanumBarunGothic" charset="-127"/>
                <a:ea typeface="NanumBarunGothic" charset="-127"/>
                <a:cs typeface="NanumBarunGothic" charset="-127"/>
              </a:rPr>
              <a:t>:</a:t>
            </a:r>
            <a:r>
              <a:rPr lang="ko-KR" altLang="en-US" sz="2800" dirty="0" smtClean="0">
                <a:solidFill>
                  <a:schemeClr val="bg1"/>
                </a:solidFill>
                <a:latin typeface="NanumBarunGothic" charset="-127"/>
                <a:ea typeface="NanumBarunGothic" charset="-127"/>
                <a:cs typeface="NanumBarunGothic" charset="-127"/>
              </a:rPr>
              <a:t> </a:t>
            </a:r>
            <a:r>
              <a:rPr lang="en-US" altLang="ko-KR" sz="2800" dirty="0">
                <a:solidFill>
                  <a:schemeClr val="bg1"/>
                </a:solidFill>
                <a:latin typeface="NanumBarunGothic" charset="-127"/>
                <a:ea typeface="NanumBarunGothic" charset="-127"/>
                <a:cs typeface="NanumBarunGothic" charset="-127"/>
              </a:rPr>
              <a:t>400,000</a:t>
            </a:r>
            <a:r>
              <a:rPr lang="ko-KR" altLang="en-US" sz="2800" dirty="0" smtClean="0">
                <a:solidFill>
                  <a:schemeClr val="bg1"/>
                </a:solidFill>
                <a:latin typeface="NanumBarunGothic" charset="-127"/>
                <a:ea typeface="NanumBarunGothic" charset="-127"/>
                <a:cs typeface="NanumBarunGothic" charset="-127"/>
              </a:rPr>
              <a:t>편</a:t>
            </a:r>
            <a:r>
              <a:rPr lang="en-US" altLang="ko-KR" sz="2800" dirty="0" smtClean="0">
                <a:solidFill>
                  <a:schemeClr val="bg1"/>
                </a:solidFill>
                <a:latin typeface="NanumBarunGothic" charset="-127"/>
                <a:ea typeface="NanumBarunGothic" charset="-127"/>
                <a:cs typeface="NanumBarunGothic" charset="-127"/>
              </a:rPr>
              <a:t>. </a:t>
            </a:r>
            <a:r>
              <a:rPr lang="ko-KR" altLang="en-US" sz="2800" dirty="0">
                <a:solidFill>
                  <a:schemeClr val="bg1"/>
                </a:solidFill>
                <a:latin typeface="NanumBarunGothic" charset="-127"/>
                <a:ea typeface="NanumBarunGothic" charset="-127"/>
                <a:cs typeface="NanumBarunGothic" charset="-127"/>
              </a:rPr>
              <a:t>그 중 </a:t>
            </a:r>
            <a:r>
              <a:rPr lang="en-US" altLang="ko-KR" sz="2800" dirty="0">
                <a:solidFill>
                  <a:srgbClr val="F6F500"/>
                </a:solidFill>
                <a:latin typeface="NanumBarunGothic" charset="-127"/>
                <a:ea typeface="NanumBarunGothic" charset="-127"/>
                <a:cs typeface="NanumBarunGothic" charset="-127"/>
              </a:rPr>
              <a:t>OA </a:t>
            </a:r>
            <a:r>
              <a:rPr lang="ko-KR" altLang="en-US" sz="2800" dirty="0">
                <a:solidFill>
                  <a:srgbClr val="F6F500"/>
                </a:solidFill>
                <a:latin typeface="NanumBarunGothic" charset="-127"/>
                <a:ea typeface="NanumBarunGothic" charset="-127"/>
                <a:cs typeface="NanumBarunGothic" charset="-127"/>
              </a:rPr>
              <a:t>요청 논문은 </a:t>
            </a:r>
            <a:r>
              <a:rPr lang="en-US" altLang="ko-KR" sz="2800" dirty="0">
                <a:solidFill>
                  <a:srgbClr val="F6F500"/>
                </a:solidFill>
                <a:latin typeface="NanumBarunGothic" charset="-127"/>
                <a:ea typeface="NanumBarunGothic" charset="-127"/>
                <a:cs typeface="NanumBarunGothic" charset="-127"/>
              </a:rPr>
              <a:t>5,700</a:t>
            </a:r>
            <a:r>
              <a:rPr lang="ko-KR" altLang="en-US" sz="2800" dirty="0">
                <a:solidFill>
                  <a:srgbClr val="F6F500"/>
                </a:solidFill>
                <a:latin typeface="NanumBarunGothic" charset="-127"/>
                <a:ea typeface="NanumBarunGothic" charset="-127"/>
                <a:cs typeface="NanumBarunGothic" charset="-127"/>
              </a:rPr>
              <a:t>편</a:t>
            </a:r>
            <a:r>
              <a:rPr lang="en-US" altLang="ko-KR" sz="2800" dirty="0">
                <a:solidFill>
                  <a:srgbClr val="F6F500"/>
                </a:solidFill>
                <a:latin typeface="NanumBarunGothic" charset="-127"/>
                <a:ea typeface="NanumBarunGothic" charset="-127"/>
                <a:cs typeface="NanumBarunGothic" charset="-127"/>
              </a:rPr>
              <a:t>(1.4%)</a:t>
            </a:r>
            <a:r>
              <a:rPr lang="ko-KR" altLang="en-US" sz="2800" dirty="0">
                <a:solidFill>
                  <a:srgbClr val="F6F500"/>
                </a:solidFill>
                <a:latin typeface="NanumBarunGothic" charset="-127"/>
                <a:ea typeface="NanumBarunGothic" charset="-127"/>
                <a:cs typeface="NanumBarunGothic" charset="-127"/>
              </a:rPr>
              <a:t>에</a:t>
            </a:r>
            <a:r>
              <a:rPr lang="en-US" altLang="ko-KR" sz="2800" dirty="0">
                <a:solidFill>
                  <a:srgbClr val="F6F500"/>
                </a:solidFill>
                <a:latin typeface="NanumBarunGothic" charset="-127"/>
                <a:ea typeface="NanumBarunGothic" charset="-127"/>
                <a:cs typeface="NanumBarunGothic" charset="-127"/>
              </a:rPr>
              <a:t> </a:t>
            </a:r>
            <a:r>
              <a:rPr lang="ko-KR" altLang="en-US" sz="2800" dirty="0">
                <a:solidFill>
                  <a:srgbClr val="F6F500"/>
                </a:solidFill>
                <a:latin typeface="NanumBarunGothic" charset="-127"/>
                <a:ea typeface="NanumBarunGothic" charset="-127"/>
                <a:cs typeface="NanumBarunGothic" charset="-127"/>
              </a:rPr>
              <a:t>불과합니다</a:t>
            </a:r>
            <a:r>
              <a:rPr lang="en-US" altLang="ko-KR" sz="3000" dirty="0">
                <a:solidFill>
                  <a:srgbClr val="F6F500"/>
                </a:solidFill>
                <a:latin typeface="NanumBarunGothic" charset="-127"/>
                <a:ea typeface="NanumBarunGothic" charset="-127"/>
                <a:cs typeface="NanumBarunGothic" charset="-127"/>
              </a:rPr>
              <a:t>. </a:t>
            </a:r>
            <a:endParaRPr lang="en-US" altLang="ko-KR" sz="3000" dirty="0" smtClean="0">
              <a:solidFill>
                <a:srgbClr val="F6F500"/>
              </a:solidFill>
              <a:latin typeface="NanumBarunGothic" charset="-127"/>
              <a:ea typeface="NanumBarunGothic" charset="-127"/>
              <a:cs typeface="NanumBarunGothic" charset="-127"/>
            </a:endParaRPr>
          </a:p>
          <a:p>
            <a:pPr marL="182563" indent="-182563" fontAlgn="base">
              <a:lnSpc>
                <a:spcPct val="120000"/>
              </a:lnSpc>
            </a:pPr>
            <a:r>
              <a:rPr lang="ko-KR" altLang="en-US" dirty="0" smtClean="0">
                <a:solidFill>
                  <a:schemeClr val="bg1"/>
                </a:solidFill>
                <a:latin typeface="NanumBarunGothic" charset="-127"/>
                <a:ea typeface="NanumBarunGothic" charset="-127"/>
                <a:cs typeface="NanumBarunGothic" charset="-127"/>
              </a:rPr>
              <a:t>학술지 구독료 상승은 학술 논문 팽창에 따른 것입니다</a:t>
            </a:r>
            <a:r>
              <a:rPr lang="en-US" altLang="ko-KR" dirty="0" smtClean="0">
                <a:solidFill>
                  <a:schemeClr val="bg1"/>
                </a:solidFill>
                <a:latin typeface="NanumBarunGothic" charset="-127"/>
                <a:ea typeface="NanumBarunGothic" charset="-127"/>
                <a:cs typeface="NanumBarunGothic" charset="-127"/>
              </a:rPr>
              <a:t>. </a:t>
            </a:r>
          </a:p>
          <a:p>
            <a:pPr marL="266700" lvl="1" indent="-41275" fontAlgn="base">
              <a:lnSpc>
                <a:spcPct val="120000"/>
              </a:lnSpc>
              <a:buNone/>
            </a:pPr>
            <a:r>
              <a:rPr lang="ko-KR" altLang="en-US" dirty="0" smtClean="0">
                <a:solidFill>
                  <a:schemeClr val="bg1"/>
                </a:solidFill>
                <a:latin typeface="NanumBarunGothic" charset="-127"/>
                <a:ea typeface="NanumBarunGothic" charset="-127"/>
                <a:cs typeface="NanumBarunGothic" charset="-127"/>
              </a:rPr>
              <a:t>전세계 학술 연구의 증가로 학술 논문의 생산이 매년 </a:t>
            </a:r>
            <a:r>
              <a:rPr lang="en-US" altLang="ko-KR" dirty="0" smtClean="0">
                <a:solidFill>
                  <a:schemeClr val="bg1"/>
                </a:solidFill>
                <a:latin typeface="NanumBarunGothic" charset="-127"/>
                <a:ea typeface="NanumBarunGothic" charset="-127"/>
                <a:cs typeface="NanumBarunGothic" charset="-127"/>
              </a:rPr>
              <a:t>4%</a:t>
            </a:r>
            <a:r>
              <a:rPr lang="ko-KR" altLang="en-US" dirty="0" smtClean="0">
                <a:solidFill>
                  <a:schemeClr val="bg1"/>
                </a:solidFill>
                <a:latin typeface="NanumBarunGothic" charset="-127"/>
                <a:ea typeface="NanumBarunGothic" charset="-127"/>
                <a:cs typeface="NanumBarunGothic" charset="-127"/>
              </a:rPr>
              <a:t>정도 증가하고 있습니다</a:t>
            </a:r>
            <a:r>
              <a:rPr lang="en-US" altLang="ko-KR" dirty="0" smtClean="0">
                <a:solidFill>
                  <a:schemeClr val="bg1"/>
                </a:solidFill>
                <a:latin typeface="NanumBarunGothic" charset="-127"/>
                <a:ea typeface="NanumBarunGothic" charset="-127"/>
                <a:cs typeface="NanumBarunGothic" charset="-127"/>
              </a:rPr>
              <a:t>. </a:t>
            </a:r>
          </a:p>
          <a:p>
            <a:pPr marL="266700" lvl="1" indent="-41275" fontAlgn="base">
              <a:lnSpc>
                <a:spcPct val="120000"/>
              </a:lnSpc>
              <a:buNone/>
            </a:pPr>
            <a:r>
              <a:rPr lang="en-US" altLang="ko-KR" dirty="0" smtClean="0">
                <a:solidFill>
                  <a:schemeClr val="bg1"/>
                </a:solidFill>
                <a:latin typeface="NanumBarunGothic" charset="-127"/>
                <a:ea typeface="NanumBarunGothic" charset="-127"/>
                <a:cs typeface="NanumBarunGothic" charset="-127"/>
              </a:rPr>
              <a:t>Elsevier </a:t>
            </a:r>
            <a:r>
              <a:rPr lang="ko-KR" altLang="en-US" dirty="0" smtClean="0">
                <a:solidFill>
                  <a:schemeClr val="bg1"/>
                </a:solidFill>
                <a:latin typeface="NanumBarunGothic" charset="-127"/>
                <a:ea typeface="NanumBarunGothic" charset="-127"/>
                <a:cs typeface="NanumBarunGothic" charset="-127"/>
              </a:rPr>
              <a:t>저널에 수록되는 논문의 증가는 </a:t>
            </a:r>
            <a:r>
              <a:rPr lang="en-US" altLang="ko-KR" dirty="0" smtClean="0">
                <a:solidFill>
                  <a:schemeClr val="bg1"/>
                </a:solidFill>
                <a:latin typeface="NanumBarunGothic" charset="-127"/>
                <a:ea typeface="NanumBarunGothic" charset="-127"/>
                <a:cs typeface="NanumBarunGothic" charset="-127"/>
              </a:rPr>
              <a:t>4% </a:t>
            </a:r>
            <a:r>
              <a:rPr lang="ko-KR" altLang="en-US" dirty="0" smtClean="0">
                <a:solidFill>
                  <a:schemeClr val="bg1"/>
                </a:solidFill>
                <a:latin typeface="NanumBarunGothic" charset="-127"/>
                <a:ea typeface="NanumBarunGothic" charset="-127"/>
                <a:cs typeface="NanumBarunGothic" charset="-127"/>
              </a:rPr>
              <a:t>보다 더 높습니다</a:t>
            </a:r>
            <a:r>
              <a:rPr lang="en-US" altLang="ko-KR" dirty="0" smtClean="0">
                <a:solidFill>
                  <a:schemeClr val="bg1"/>
                </a:solidFill>
                <a:latin typeface="NanumBarunGothic" charset="-127"/>
                <a:ea typeface="NanumBarunGothic" charset="-127"/>
                <a:cs typeface="NanumBarunGothic" charset="-127"/>
              </a:rPr>
              <a:t>. </a:t>
            </a:r>
          </a:p>
          <a:p>
            <a:pPr marL="57150" indent="0" fontAlgn="base">
              <a:lnSpc>
                <a:spcPct val="120000"/>
              </a:lnSpc>
              <a:buNone/>
            </a:pPr>
            <a:r>
              <a:rPr lang="en-US" altLang="ko-KR" sz="2900" dirty="0" smtClean="0">
                <a:solidFill>
                  <a:schemeClr val="bg1"/>
                </a:solidFill>
                <a:latin typeface="NanumBarunGothic" charset="-127"/>
                <a:ea typeface="NanumBarunGothic" charset="-127"/>
                <a:cs typeface="NanumBarunGothic" charset="-127"/>
              </a:rPr>
              <a:t>https</a:t>
            </a:r>
            <a:r>
              <a:rPr lang="en-US" altLang="ko-KR" sz="2900" dirty="0">
                <a:solidFill>
                  <a:schemeClr val="bg1"/>
                </a:solidFill>
                <a:latin typeface="NanumBarunGothic" charset="-127"/>
                <a:ea typeface="NanumBarunGothic" charset="-127"/>
                <a:cs typeface="NanumBarunGothic" charset="-127"/>
              </a:rPr>
              <a:t>://www.elsevier.com/about/company-information/policies/pricing#Dipping</a:t>
            </a:r>
          </a:p>
          <a:p>
            <a:pPr marL="57150" indent="0" fontAlgn="base">
              <a:lnSpc>
                <a:spcPct val="120000"/>
              </a:lnSpc>
              <a:buNone/>
            </a:pPr>
            <a:endParaRPr lang="en-US" altLang="ko-KR" dirty="0">
              <a:solidFill>
                <a:schemeClr val="bg1"/>
              </a:solidFill>
            </a:endParaRPr>
          </a:p>
        </p:txBody>
      </p:sp>
      <p:sp>
        <p:nvSpPr>
          <p:cNvPr id="21" name="직사각형 20"/>
          <p:cNvSpPr/>
          <p:nvPr/>
        </p:nvSpPr>
        <p:spPr>
          <a:xfrm>
            <a:off x="1285667" y="4765609"/>
            <a:ext cx="6094645" cy="335989"/>
          </a:xfrm>
          <a:prstGeom prst="rect">
            <a:avLst/>
          </a:prstGeom>
        </p:spPr>
        <p:txBody>
          <a:bodyPr wrap="square">
            <a:spAutoFit/>
          </a:bodyPr>
          <a:lstStyle/>
          <a:p>
            <a:pPr>
              <a:lnSpc>
                <a:spcPts val="1900"/>
              </a:lnSpc>
            </a:pPr>
            <a:r>
              <a:rPr lang="en-US" altLang="ko-KR" sz="1400" b="1" dirty="0" smtClean="0">
                <a:solidFill>
                  <a:srgbClr val="66FA33"/>
                </a:solidFill>
                <a:latin typeface="+mn-ea"/>
                <a:cs typeface="NanumBarunGothic" charset="-127"/>
              </a:rPr>
              <a:t>Elsevier </a:t>
            </a:r>
            <a:r>
              <a:rPr lang="ko-KR" altLang="en-US" sz="1400" b="1" dirty="0" smtClean="0">
                <a:solidFill>
                  <a:srgbClr val="66FA33"/>
                </a:solidFill>
                <a:latin typeface="+mn-ea"/>
                <a:cs typeface="NanumBarunGothic" charset="-127"/>
              </a:rPr>
              <a:t>출판사</a:t>
            </a:r>
            <a:r>
              <a:rPr lang="en-US" altLang="ko-KR" sz="1400" b="1" dirty="0" smtClean="0">
                <a:solidFill>
                  <a:srgbClr val="66FA33"/>
                </a:solidFill>
                <a:latin typeface="+mn-ea"/>
                <a:cs typeface="NanumBarunGothic" charset="-127"/>
              </a:rPr>
              <a:t> by VSNU. </a:t>
            </a:r>
            <a:r>
              <a:rPr lang="ko-KR" altLang="en-US" sz="1400" b="1" dirty="0" smtClean="0">
                <a:solidFill>
                  <a:srgbClr val="66FA33"/>
                </a:solidFill>
                <a:latin typeface="+mn-ea"/>
                <a:cs typeface="NanumBarunGothic" charset="-127"/>
              </a:rPr>
              <a:t>네덜란드 국내에서 적용되는 </a:t>
            </a:r>
            <a:r>
              <a:rPr lang="en-US" altLang="ko-KR" sz="1400" b="1" dirty="0" smtClean="0">
                <a:solidFill>
                  <a:srgbClr val="66FA33"/>
                </a:solidFill>
                <a:latin typeface="+mn-ea"/>
                <a:cs typeface="NanumBarunGothic" charset="-127"/>
              </a:rPr>
              <a:t>Gold OA </a:t>
            </a:r>
            <a:r>
              <a:rPr lang="ko-KR" altLang="en-US" sz="1400" b="1" dirty="0" smtClean="0">
                <a:solidFill>
                  <a:srgbClr val="66FA33"/>
                </a:solidFill>
                <a:latin typeface="+mn-ea"/>
                <a:cs typeface="NanumBarunGothic" charset="-127"/>
              </a:rPr>
              <a:t>저널</a:t>
            </a:r>
            <a:endParaRPr lang="en-US" altLang="ko-KR" sz="1400" b="1" dirty="0">
              <a:solidFill>
                <a:srgbClr val="66FA33"/>
              </a:solidFill>
              <a:latin typeface="+mn-ea"/>
              <a:cs typeface="NanumBarunGothic" charset="-127"/>
            </a:endParaRPr>
          </a:p>
        </p:txBody>
      </p:sp>
      <p:cxnSp>
        <p:nvCxnSpPr>
          <p:cNvPr id="24" name="직선 화살표 연결선 23"/>
          <p:cNvCxnSpPr/>
          <p:nvPr/>
        </p:nvCxnSpPr>
        <p:spPr>
          <a:xfrm>
            <a:off x="1297160" y="4706309"/>
            <a:ext cx="6455662" cy="0"/>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직사각형 1"/>
          <p:cNvSpPr/>
          <p:nvPr/>
        </p:nvSpPr>
        <p:spPr>
          <a:xfrm>
            <a:off x="1297160" y="5009594"/>
            <a:ext cx="7303090" cy="579646"/>
          </a:xfrm>
          <a:prstGeom prst="rect">
            <a:avLst/>
          </a:prstGeom>
        </p:spPr>
        <p:txBody>
          <a:bodyPr wrap="square">
            <a:spAutoFit/>
          </a:bodyPr>
          <a:lstStyle/>
          <a:p>
            <a:pPr marL="171450" indent="-171450">
              <a:lnSpc>
                <a:spcPts val="1900"/>
              </a:lnSpc>
              <a:buFont typeface="Gulim" charset="-127"/>
              <a:buChar char="•"/>
            </a:pPr>
            <a:r>
              <a:rPr lang="en-US" altLang="ko-KR" sz="1200" dirty="0">
                <a:solidFill>
                  <a:schemeClr val="bg1"/>
                </a:solidFill>
              </a:rPr>
              <a:t>2018</a:t>
            </a:r>
            <a:r>
              <a:rPr lang="ko-KR" altLang="en-US" sz="1200" dirty="0">
                <a:solidFill>
                  <a:schemeClr val="bg1"/>
                </a:solidFill>
              </a:rPr>
              <a:t>년까지</a:t>
            </a:r>
            <a:r>
              <a:rPr lang="en-US" altLang="ko-KR" sz="1200" dirty="0">
                <a:solidFill>
                  <a:schemeClr val="bg1"/>
                </a:solidFill>
              </a:rPr>
              <a:t> 30%</a:t>
            </a:r>
            <a:r>
              <a:rPr lang="ko-KR" altLang="en-US" sz="1200" dirty="0">
                <a:solidFill>
                  <a:schemeClr val="bg1"/>
                </a:solidFill>
              </a:rPr>
              <a:t>의</a:t>
            </a:r>
            <a:r>
              <a:rPr lang="en-US" altLang="ko-KR" sz="1200" dirty="0">
                <a:solidFill>
                  <a:schemeClr val="bg1"/>
                </a:solidFill>
              </a:rPr>
              <a:t> </a:t>
            </a:r>
            <a:r>
              <a:rPr lang="ko-KR" altLang="en-US" sz="1200" dirty="0">
                <a:solidFill>
                  <a:schemeClr val="bg1"/>
                </a:solidFill>
              </a:rPr>
              <a:t>논문이 </a:t>
            </a:r>
            <a:r>
              <a:rPr lang="en-US" altLang="ko-KR" sz="1200" dirty="0">
                <a:solidFill>
                  <a:schemeClr val="bg1"/>
                </a:solidFill>
              </a:rPr>
              <a:t>OA</a:t>
            </a:r>
            <a:r>
              <a:rPr lang="ko-KR" altLang="en-US" sz="1200" dirty="0">
                <a:solidFill>
                  <a:schemeClr val="bg1"/>
                </a:solidFill>
              </a:rPr>
              <a:t>로 </a:t>
            </a:r>
            <a:r>
              <a:rPr lang="ko-KR" altLang="en-US" sz="1200" dirty="0" smtClean="0">
                <a:solidFill>
                  <a:schemeClr val="bg1"/>
                </a:solidFill>
              </a:rPr>
              <a:t>출판</a:t>
            </a:r>
            <a:r>
              <a:rPr lang="en-US" altLang="ko-KR" sz="1200" dirty="0" smtClean="0">
                <a:solidFill>
                  <a:schemeClr val="bg1"/>
                </a:solidFill>
              </a:rPr>
              <a:t>. </a:t>
            </a:r>
            <a:r>
              <a:rPr lang="ko-KR" altLang="en-US" sz="1200" dirty="0">
                <a:solidFill>
                  <a:schemeClr val="bg1"/>
                </a:solidFill>
              </a:rPr>
              <a:t>협상에 의해서 </a:t>
            </a:r>
            <a:r>
              <a:rPr lang="en-US" altLang="ko-KR" sz="1200" dirty="0">
                <a:solidFill>
                  <a:schemeClr val="bg1"/>
                </a:solidFill>
              </a:rPr>
              <a:t>OA</a:t>
            </a:r>
            <a:r>
              <a:rPr lang="ko-KR" altLang="en-US" sz="1200" dirty="0">
                <a:solidFill>
                  <a:schemeClr val="bg1"/>
                </a:solidFill>
              </a:rPr>
              <a:t>로 결정된 저널에 투고하면 </a:t>
            </a:r>
            <a:r>
              <a:rPr lang="en-US" altLang="ko-KR" sz="1200" dirty="0" smtClean="0">
                <a:solidFill>
                  <a:schemeClr val="bg1"/>
                </a:solidFill>
              </a:rPr>
              <a:t>APC</a:t>
            </a:r>
            <a:r>
              <a:rPr lang="ko-KR" altLang="en-US" sz="1200" dirty="0" smtClean="0">
                <a:solidFill>
                  <a:schemeClr val="bg1"/>
                </a:solidFill>
              </a:rPr>
              <a:t> 면제</a:t>
            </a:r>
            <a:r>
              <a:rPr lang="en-US" altLang="ko-KR" sz="1200" dirty="0" smtClean="0">
                <a:solidFill>
                  <a:schemeClr val="bg1"/>
                </a:solidFill>
              </a:rPr>
              <a:t>. </a:t>
            </a:r>
            <a:endParaRPr lang="en-US" altLang="ko-KR" sz="1200" dirty="0">
              <a:solidFill>
                <a:schemeClr val="bg1"/>
              </a:solidFill>
            </a:endParaRPr>
          </a:p>
          <a:p>
            <a:pPr marL="171450" indent="-171450">
              <a:lnSpc>
                <a:spcPts val="1900"/>
              </a:lnSpc>
              <a:buFont typeface="Gulim" charset="-127"/>
              <a:buChar char="•"/>
            </a:pPr>
            <a:r>
              <a:rPr lang="ko-KR" altLang="en-US" sz="1200" dirty="0" smtClean="0">
                <a:solidFill>
                  <a:schemeClr val="bg1"/>
                </a:solidFill>
              </a:rPr>
              <a:t>네덜란드에서 </a:t>
            </a:r>
            <a:r>
              <a:rPr lang="en-US" altLang="ko-KR" sz="1200" dirty="0">
                <a:solidFill>
                  <a:schemeClr val="bg1"/>
                </a:solidFill>
              </a:rPr>
              <a:t>OA</a:t>
            </a:r>
            <a:r>
              <a:rPr lang="ko-KR" altLang="en-US" sz="1200" dirty="0">
                <a:solidFill>
                  <a:schemeClr val="bg1"/>
                </a:solidFill>
              </a:rPr>
              <a:t>로 선정된 학술지는 네덜란드의</a:t>
            </a:r>
            <a:r>
              <a:rPr lang="en-US" altLang="ko-KR" sz="1200" dirty="0">
                <a:solidFill>
                  <a:schemeClr val="bg1"/>
                </a:solidFill>
              </a:rPr>
              <a:t> </a:t>
            </a:r>
            <a:r>
              <a:rPr lang="ko-KR" altLang="en-US" sz="1200" dirty="0">
                <a:solidFill>
                  <a:schemeClr val="bg1"/>
                </a:solidFill>
              </a:rPr>
              <a:t>모든 대학에서 </a:t>
            </a:r>
            <a:r>
              <a:rPr lang="en-US" altLang="ko-KR" sz="1200" dirty="0">
                <a:solidFill>
                  <a:schemeClr val="bg1"/>
                </a:solidFill>
              </a:rPr>
              <a:t>OA</a:t>
            </a:r>
            <a:r>
              <a:rPr lang="ko-KR" altLang="en-US" sz="1200" dirty="0">
                <a:solidFill>
                  <a:schemeClr val="bg1"/>
                </a:solidFill>
              </a:rPr>
              <a:t>로 구독한다</a:t>
            </a:r>
            <a:r>
              <a:rPr lang="en-US" altLang="ko-KR" sz="1200" dirty="0">
                <a:solidFill>
                  <a:schemeClr val="bg1"/>
                </a:solidFill>
              </a:rPr>
              <a:t>.</a:t>
            </a:r>
          </a:p>
        </p:txBody>
      </p:sp>
      <p:cxnSp>
        <p:nvCxnSpPr>
          <p:cNvPr id="25" name="직선 화살표 연결선 24"/>
          <p:cNvCxnSpPr/>
          <p:nvPr/>
        </p:nvCxnSpPr>
        <p:spPr>
          <a:xfrm>
            <a:off x="1297160" y="5589240"/>
            <a:ext cx="6455662" cy="0"/>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직사각형 25"/>
          <p:cNvSpPr/>
          <p:nvPr/>
        </p:nvSpPr>
        <p:spPr>
          <a:xfrm>
            <a:off x="1285667" y="5673874"/>
            <a:ext cx="7438444" cy="314253"/>
          </a:xfrm>
          <a:prstGeom prst="rect">
            <a:avLst/>
          </a:prstGeom>
        </p:spPr>
        <p:txBody>
          <a:bodyPr wrap="square">
            <a:spAutoFit/>
          </a:bodyPr>
          <a:lstStyle/>
          <a:p>
            <a:pPr>
              <a:lnSpc>
                <a:spcPts val="1900"/>
              </a:lnSpc>
            </a:pPr>
            <a:r>
              <a:rPr lang="en-US" altLang="ko-KR" sz="1400" b="1" dirty="0" smtClean="0">
                <a:solidFill>
                  <a:srgbClr val="66FA33"/>
                </a:solidFill>
                <a:latin typeface="+mn-ea"/>
                <a:cs typeface="NanumBarunGothic" charset="-127"/>
              </a:rPr>
              <a:t>Total </a:t>
            </a:r>
            <a:r>
              <a:rPr lang="en-US" altLang="ko-KR" sz="1400" b="1" dirty="0">
                <a:solidFill>
                  <a:srgbClr val="66FA33"/>
                </a:solidFill>
                <a:latin typeface="+mn-ea"/>
                <a:cs typeface="NanumBarunGothic" charset="-127"/>
              </a:rPr>
              <a:t>cost </a:t>
            </a:r>
            <a:r>
              <a:rPr lang="en-US" altLang="ko-KR" sz="1400" b="1" dirty="0" smtClean="0">
                <a:solidFill>
                  <a:srgbClr val="66FA33"/>
                </a:solidFill>
                <a:latin typeface="+mn-ea"/>
                <a:cs typeface="NanumBarunGothic" charset="-127"/>
              </a:rPr>
              <a:t>of Publication / Offset system (APC</a:t>
            </a:r>
            <a:r>
              <a:rPr lang="ko-KR" altLang="en-US" sz="1400" b="1" dirty="0">
                <a:solidFill>
                  <a:srgbClr val="66FA33"/>
                </a:solidFill>
                <a:latin typeface="+mn-ea"/>
                <a:cs typeface="NanumBarunGothic" charset="-127"/>
              </a:rPr>
              <a:t>와 구독료 이중 부담을 </a:t>
            </a:r>
            <a:r>
              <a:rPr lang="ko-KR" altLang="en-US" sz="1400" b="1" dirty="0" smtClean="0">
                <a:solidFill>
                  <a:srgbClr val="66FA33"/>
                </a:solidFill>
                <a:latin typeface="+mn-ea"/>
                <a:cs typeface="NanumBarunGothic" charset="-127"/>
              </a:rPr>
              <a:t>해소</a:t>
            </a:r>
            <a:r>
              <a:rPr lang="en-US" altLang="ko-KR" sz="1400" b="1" dirty="0" smtClean="0">
                <a:solidFill>
                  <a:srgbClr val="66FA33"/>
                </a:solidFill>
                <a:latin typeface="+mn-ea"/>
                <a:cs typeface="NanumBarunGothic" charset="-127"/>
              </a:rPr>
              <a:t>)</a:t>
            </a:r>
          </a:p>
        </p:txBody>
      </p:sp>
      <p:sp>
        <p:nvSpPr>
          <p:cNvPr id="3" name="직사각형 2"/>
          <p:cNvSpPr/>
          <p:nvPr/>
        </p:nvSpPr>
        <p:spPr>
          <a:xfrm>
            <a:off x="1319283" y="5949280"/>
            <a:ext cx="6897580" cy="335989"/>
          </a:xfrm>
          <a:prstGeom prst="rect">
            <a:avLst/>
          </a:prstGeom>
        </p:spPr>
        <p:txBody>
          <a:bodyPr wrap="square">
            <a:spAutoFit/>
          </a:bodyPr>
          <a:lstStyle/>
          <a:p>
            <a:pPr marL="171450" indent="-171450">
              <a:lnSpc>
                <a:spcPts val="1900"/>
              </a:lnSpc>
              <a:buFont typeface="Arial" panose="020B0604020202020204" pitchFamily="34" charset="0"/>
              <a:buChar char="•"/>
            </a:pPr>
            <a:r>
              <a:rPr lang="ko-KR" altLang="en-US" sz="1200" b="1" dirty="0" smtClean="0">
                <a:solidFill>
                  <a:schemeClr val="bg1"/>
                </a:solidFill>
                <a:latin typeface="+mn-ea"/>
                <a:cs typeface="NanumBarunGothic" charset="-127"/>
              </a:rPr>
              <a:t>영국과</a:t>
            </a:r>
            <a:r>
              <a:rPr lang="en-US" altLang="ko-KR" sz="1200" b="1" dirty="0" smtClean="0">
                <a:solidFill>
                  <a:schemeClr val="bg1"/>
                </a:solidFill>
                <a:latin typeface="+mn-ea"/>
                <a:cs typeface="NanumBarunGothic" charset="-127"/>
              </a:rPr>
              <a:t> </a:t>
            </a:r>
            <a:r>
              <a:rPr lang="en-US" altLang="ko-KR" sz="1200" b="1" dirty="0">
                <a:solidFill>
                  <a:schemeClr val="bg1"/>
                </a:solidFill>
                <a:latin typeface="+mn-ea"/>
                <a:cs typeface="NanumBarunGothic" charset="-127"/>
              </a:rPr>
              <a:t>SAGE, Institute of Physics, Royal Society of Chemistry, Wiley, and Taylor &amp; </a:t>
            </a:r>
            <a:r>
              <a:rPr lang="en-US" altLang="ko-KR" sz="1200" b="1" dirty="0" smtClean="0">
                <a:solidFill>
                  <a:schemeClr val="bg1"/>
                </a:solidFill>
                <a:latin typeface="+mn-ea"/>
                <a:cs typeface="NanumBarunGothic" charset="-127"/>
              </a:rPr>
              <a:t>Francis. </a:t>
            </a:r>
            <a:endParaRPr lang="en-US" altLang="ko-KR" sz="1200" b="1" dirty="0">
              <a:solidFill>
                <a:schemeClr val="bg1"/>
              </a:solidFill>
              <a:latin typeface="+mn-ea"/>
              <a:cs typeface="NanumBarunGothic" charset="-127"/>
            </a:endParaRPr>
          </a:p>
        </p:txBody>
      </p:sp>
    </p:spTree>
    <p:extLst>
      <p:ext uri="{BB962C8B-B14F-4D97-AF65-F5344CB8AC3E}">
        <p14:creationId xmlns:p14="http://schemas.microsoft.com/office/powerpoint/2010/main" xmlns="" val="304337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Action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Plans</a:t>
            </a:r>
          </a:p>
        </p:txBody>
      </p:sp>
      <p:pic>
        <p:nvPicPr>
          <p:cNvPr id="4" name="그림 3"/>
          <p:cNvPicPr>
            <a:picLocks noChangeAspect="1"/>
          </p:cNvPicPr>
          <p:nvPr/>
        </p:nvPicPr>
        <p:blipFill>
          <a:blip r:embed="rId3" cstate="print"/>
          <a:stretch>
            <a:fillRect/>
          </a:stretch>
        </p:blipFill>
        <p:spPr>
          <a:xfrm>
            <a:off x="7680235" y="405058"/>
            <a:ext cx="1238821" cy="748349"/>
          </a:xfrm>
          <a:prstGeom prst="rect">
            <a:avLst/>
          </a:prstGeom>
        </p:spPr>
      </p:pic>
      <p:sp>
        <p:nvSpPr>
          <p:cNvPr id="8" name="직사각형 7"/>
          <p:cNvSpPr/>
          <p:nvPr/>
        </p:nvSpPr>
        <p:spPr>
          <a:xfrm>
            <a:off x="1297160" y="306660"/>
            <a:ext cx="7303090" cy="369332"/>
          </a:xfrm>
          <a:prstGeom prst="rect">
            <a:avLst/>
          </a:prstGeom>
        </p:spPr>
        <p:txBody>
          <a:bodyPr wrap="square">
            <a:spAutoFit/>
          </a:bodyPr>
          <a:lstStyle/>
          <a:p>
            <a:r>
              <a:rPr lang="en-US" altLang="ko-KR" spc="-50" dirty="0" smtClean="0">
                <a:ln>
                  <a:solidFill>
                    <a:srgbClr val="66FF33"/>
                  </a:solidFill>
                </a:ln>
                <a:solidFill>
                  <a:srgbClr val="66FF33"/>
                </a:solidFill>
                <a:latin typeface="Helvetica" charset="0"/>
                <a:ea typeface="Helvetica" charset="0"/>
                <a:cs typeface="Helvetica" charset="0"/>
              </a:rPr>
              <a:t>Double Dip / Total </a:t>
            </a:r>
            <a:r>
              <a:rPr lang="en-US" altLang="ko-KR" spc="-50" dirty="0">
                <a:ln>
                  <a:solidFill>
                    <a:srgbClr val="66FF33"/>
                  </a:solidFill>
                </a:ln>
                <a:solidFill>
                  <a:srgbClr val="66FF33"/>
                </a:solidFill>
                <a:latin typeface="Helvetica" charset="0"/>
                <a:ea typeface="Helvetica" charset="0"/>
                <a:cs typeface="Helvetica" charset="0"/>
              </a:rPr>
              <a:t>C</a:t>
            </a:r>
            <a:r>
              <a:rPr lang="en-US" altLang="ko-KR" spc="-50" dirty="0" smtClean="0">
                <a:ln>
                  <a:solidFill>
                    <a:srgbClr val="66FF33"/>
                  </a:solidFill>
                </a:ln>
                <a:solidFill>
                  <a:srgbClr val="66FF33"/>
                </a:solidFill>
                <a:latin typeface="Helvetica" charset="0"/>
                <a:ea typeface="Helvetica" charset="0"/>
                <a:cs typeface="Helvetica" charset="0"/>
              </a:rPr>
              <a:t>ost of Publication</a:t>
            </a:r>
            <a:endParaRPr lang="ko-KR" altLang="en-US" spc="-50" dirty="0" smtClean="0">
              <a:ln>
                <a:solidFill>
                  <a:srgbClr val="66FF33"/>
                </a:solidFill>
              </a:ln>
              <a:solidFill>
                <a:srgbClr val="66FF33"/>
              </a:solidFill>
              <a:latin typeface="Helvetica" charset="0"/>
              <a:ea typeface="Helvetica" charset="0"/>
              <a:cs typeface="Helvetica" charset="0"/>
            </a:endParaRPr>
          </a:p>
        </p:txBody>
      </p:sp>
      <p:sp>
        <p:nvSpPr>
          <p:cNvPr id="9" name="직사각형 8"/>
          <p:cNvSpPr/>
          <p:nvPr/>
        </p:nvSpPr>
        <p:spPr>
          <a:xfrm>
            <a:off x="1297161" y="689114"/>
            <a:ext cx="6192688" cy="579646"/>
          </a:xfrm>
          <a:prstGeom prst="rect">
            <a:avLst/>
          </a:prstGeom>
        </p:spPr>
        <p:txBody>
          <a:bodyPr wrap="square">
            <a:spAutoFit/>
          </a:bodyPr>
          <a:lstStyle/>
          <a:p>
            <a:pPr>
              <a:lnSpc>
                <a:spcPts val="1900"/>
              </a:lnSpc>
            </a:pP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서울대학교의 사례</a:t>
            </a:r>
            <a:endPar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endParaRPr>
          </a:p>
          <a:p>
            <a:pPr>
              <a:lnSpc>
                <a:spcPts val="1900"/>
              </a:lnSpc>
            </a:pP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저자 부담 </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APC</a:t>
            </a:r>
            <a:r>
              <a:rPr lang="ko-KR" altLang="en-US" sz="160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의 일부를 연구처 지원 </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 </a:t>
            </a:r>
            <a:r>
              <a:rPr lang="ko-KR" altLang="en-US" sz="160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도서관의 구독료 부담</a:t>
            </a:r>
            <a:endPar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endParaRPr>
          </a:p>
        </p:txBody>
      </p:sp>
      <p:sp>
        <p:nvSpPr>
          <p:cNvPr id="10" name="object 32"/>
          <p:cNvSpPr/>
          <p:nvPr/>
        </p:nvSpPr>
        <p:spPr>
          <a:xfrm>
            <a:off x="11621352" y="2710162"/>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3" name="object 33"/>
          <p:cNvSpPr/>
          <p:nvPr/>
        </p:nvSpPr>
        <p:spPr>
          <a:xfrm>
            <a:off x="11621352" y="2804182"/>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4" name="object 34"/>
          <p:cNvSpPr/>
          <p:nvPr/>
        </p:nvSpPr>
        <p:spPr>
          <a:xfrm>
            <a:off x="11621352" y="2898083"/>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5" name="직사각형 14"/>
          <p:cNvSpPr/>
          <p:nvPr/>
        </p:nvSpPr>
        <p:spPr>
          <a:xfrm>
            <a:off x="7694238" y="395623"/>
            <a:ext cx="1233641" cy="756637"/>
          </a:xfrm>
          <a:prstGeom prst="rect">
            <a:avLst/>
          </a:prstGeom>
          <a:noFill/>
          <a:ln w="34925">
            <a:solidFill>
              <a:srgbClr val="66F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aphicFrame>
        <p:nvGraphicFramePr>
          <p:cNvPr id="21" name="내용 개체 틀 5"/>
          <p:cNvGraphicFramePr>
            <a:graphicFrameLocks noGrp="1"/>
          </p:cNvGraphicFramePr>
          <p:nvPr>
            <p:ph idx="1"/>
            <p:extLst/>
          </p:nvPr>
        </p:nvGraphicFramePr>
        <p:xfrm>
          <a:off x="90578" y="1340769"/>
          <a:ext cx="8896273" cy="2948040"/>
        </p:xfrm>
        <a:graphic>
          <a:graphicData uri="http://schemas.openxmlformats.org/drawingml/2006/table">
            <a:tbl>
              <a:tblPr>
                <a:tableStyleId>{616DA210-FB5B-4158-B5E0-FEB733F419BA}</a:tableStyleId>
              </a:tblPr>
              <a:tblGrid>
                <a:gridCol w="448974"/>
                <a:gridCol w="648072"/>
                <a:gridCol w="2592288"/>
                <a:gridCol w="408516"/>
                <a:gridCol w="743612"/>
                <a:gridCol w="720080"/>
                <a:gridCol w="792088"/>
                <a:gridCol w="1944216"/>
                <a:gridCol w="598427"/>
              </a:tblGrid>
              <a:tr h="175511">
                <a:tc>
                  <a:txBody>
                    <a:bodyPr/>
                    <a:lstStyle/>
                    <a:p>
                      <a:pPr algn="ctr" fontAlgn="ctr"/>
                      <a:r>
                        <a:rPr lang="ko-KR" altLang="en-US" sz="800" b="1" i="0" u="none" strike="noStrike" dirty="0" smtClean="0">
                          <a:solidFill>
                            <a:schemeClr val="bg1"/>
                          </a:solidFill>
                          <a:effectLst/>
                          <a:latin typeface="NanumBarunGothic" charset="-127"/>
                          <a:ea typeface="NanumBarunGothic" charset="-127"/>
                          <a:cs typeface="NanumBarunGothic" charset="-127"/>
                        </a:rPr>
                        <a:t>년도</a:t>
                      </a:r>
                      <a:endParaRPr lang="ko-KR" altLang="en-US" sz="800" b="1"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r>
                        <a:rPr lang="ko-KR" altLang="en-US" sz="800" u="none" strike="noStrike" dirty="0">
                          <a:solidFill>
                            <a:schemeClr val="bg1"/>
                          </a:solidFill>
                          <a:effectLst/>
                          <a:latin typeface="NanumBarunGothic" charset="-127"/>
                          <a:ea typeface="NanumBarunGothic" charset="-127"/>
                          <a:cs typeface="NanumBarunGothic" charset="-127"/>
                        </a:rPr>
                        <a:t>대학</a:t>
                      </a:r>
                      <a:r>
                        <a:rPr lang="en-US" altLang="ko-KR" sz="800" u="none" strike="noStrike" dirty="0">
                          <a:solidFill>
                            <a:schemeClr val="bg1"/>
                          </a:solidFill>
                          <a:effectLst/>
                          <a:latin typeface="NanumBarunGothic" charset="-127"/>
                          <a:ea typeface="NanumBarunGothic" charset="-127"/>
                          <a:cs typeface="NanumBarunGothic" charset="-127"/>
                        </a:rPr>
                        <a:t>(</a:t>
                      </a:r>
                      <a:r>
                        <a:rPr lang="ko-KR" altLang="en-US" sz="800" u="none" strike="noStrike" dirty="0">
                          <a:solidFill>
                            <a:schemeClr val="bg1"/>
                          </a:solidFill>
                          <a:effectLst/>
                          <a:latin typeface="NanumBarunGothic" charset="-127"/>
                          <a:ea typeface="NanumBarunGothic" charset="-127"/>
                          <a:cs typeface="NanumBarunGothic" charset="-127"/>
                        </a:rPr>
                        <a:t>원</a:t>
                      </a:r>
                      <a:r>
                        <a:rPr lang="en-US" altLang="ko-KR" sz="800" u="none" strike="noStrike" dirty="0">
                          <a:solidFill>
                            <a:schemeClr val="bg1"/>
                          </a:solidFill>
                          <a:effectLst/>
                          <a:latin typeface="NanumBarunGothic" charset="-127"/>
                          <a:ea typeface="NanumBarunGothic" charset="-127"/>
                          <a:cs typeface="NanumBarunGothic" charset="-127"/>
                        </a:rPr>
                        <a:t>)</a:t>
                      </a:r>
                      <a:endParaRPr lang="en-US" altLang="ko-KR" sz="800" b="1"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r>
                        <a:rPr lang="ko-KR" altLang="en-US" sz="800" u="none" strike="noStrike" dirty="0">
                          <a:solidFill>
                            <a:schemeClr val="bg1"/>
                          </a:solidFill>
                          <a:effectLst/>
                          <a:latin typeface="NanumBarunGothic" charset="-127"/>
                          <a:ea typeface="NanumBarunGothic" charset="-127"/>
                          <a:cs typeface="NanumBarunGothic" charset="-127"/>
                        </a:rPr>
                        <a:t>게재학술지명</a:t>
                      </a:r>
                      <a:endParaRPr lang="ko-KR" altLang="en-US" sz="800" b="1"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편수</a:t>
                      </a:r>
                      <a:endParaRPr lang="ko-KR" altLang="en-US" sz="800" b="1"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금액</a:t>
                      </a:r>
                      <a:r>
                        <a:rPr lang="en-US" altLang="ko-KR" sz="800" u="none" strike="noStrike" dirty="0" smtClean="0">
                          <a:solidFill>
                            <a:schemeClr val="bg1"/>
                          </a:solidFill>
                          <a:effectLst/>
                          <a:latin typeface="NanumBarunGothic" charset="-127"/>
                          <a:ea typeface="NanumBarunGothic" charset="-127"/>
                          <a:cs typeface="NanumBarunGothic" charset="-127"/>
                        </a:rPr>
                        <a:t>(</a:t>
                      </a:r>
                      <a:r>
                        <a:rPr lang="ko-KR" altLang="en-US" sz="800" u="none" strike="noStrike" dirty="0" smtClean="0">
                          <a:solidFill>
                            <a:schemeClr val="bg1"/>
                          </a:solidFill>
                          <a:effectLst/>
                          <a:latin typeface="NanumBarunGothic" charset="-127"/>
                          <a:ea typeface="NanumBarunGothic" charset="-127"/>
                          <a:cs typeface="NanumBarunGothic" charset="-127"/>
                        </a:rPr>
                        <a:t>천원</a:t>
                      </a:r>
                      <a:r>
                        <a:rPr lang="en-US" altLang="ko-KR" sz="800" u="none" strike="noStrike" dirty="0">
                          <a:solidFill>
                            <a:schemeClr val="bg1"/>
                          </a:solidFill>
                          <a:effectLst/>
                          <a:latin typeface="NanumBarunGothic" charset="-127"/>
                          <a:ea typeface="NanumBarunGothic" charset="-127"/>
                          <a:cs typeface="NanumBarunGothic" charset="-127"/>
                        </a:rPr>
                        <a:t>) </a:t>
                      </a:r>
                      <a:endParaRPr lang="en-US" altLang="ko-KR" sz="800" b="1"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지원 금액</a:t>
                      </a:r>
                      <a:r>
                        <a:rPr lang="en-US" altLang="ko-KR" sz="800" u="none" strike="noStrike" dirty="0" smtClean="0">
                          <a:solidFill>
                            <a:schemeClr val="bg1"/>
                          </a:solidFill>
                          <a:effectLst/>
                          <a:latin typeface="NanumBarunGothic" charset="-127"/>
                          <a:ea typeface="NanumBarunGothic" charset="-127"/>
                          <a:cs typeface="NanumBarunGothic" charset="-127"/>
                        </a:rPr>
                        <a:t>(</a:t>
                      </a:r>
                      <a:r>
                        <a:rPr lang="ko-KR" altLang="en-US" sz="800" u="none" strike="noStrike" dirty="0" smtClean="0">
                          <a:solidFill>
                            <a:schemeClr val="bg1"/>
                          </a:solidFill>
                          <a:effectLst/>
                          <a:latin typeface="NanumBarunGothic" charset="-127"/>
                          <a:ea typeface="NanumBarunGothic" charset="-127"/>
                          <a:cs typeface="NanumBarunGothic" charset="-127"/>
                        </a:rPr>
                        <a:t>천원</a:t>
                      </a:r>
                      <a:r>
                        <a:rPr lang="en-US" altLang="ko-KR" sz="800" u="none" strike="noStrike" dirty="0" smtClean="0">
                          <a:solidFill>
                            <a:schemeClr val="bg1"/>
                          </a:solidFill>
                          <a:effectLst/>
                          <a:latin typeface="NanumBarunGothic" charset="-127"/>
                          <a:ea typeface="NanumBarunGothic" charset="-127"/>
                          <a:cs typeface="NanumBarunGothic" charset="-127"/>
                        </a:rPr>
                        <a:t>)</a:t>
                      </a:r>
                      <a:endParaRPr lang="en-US" altLang="ko-KR" sz="800" b="1"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r>
                        <a:rPr lang="en-US" sz="800" u="none" strike="noStrike" dirty="0">
                          <a:solidFill>
                            <a:schemeClr val="bg1"/>
                          </a:solidFill>
                          <a:effectLst/>
                          <a:latin typeface="NanumBarunGothic" charset="-127"/>
                          <a:ea typeface="NanumBarunGothic" charset="-127"/>
                          <a:cs typeface="NanumBarunGothic" charset="-127"/>
                        </a:rPr>
                        <a:t>OA</a:t>
                      </a:r>
                      <a:r>
                        <a:rPr lang="ko-KR" altLang="en-US" sz="800" u="none" strike="noStrike" dirty="0">
                          <a:solidFill>
                            <a:schemeClr val="bg1"/>
                          </a:solidFill>
                          <a:effectLst/>
                          <a:latin typeface="NanumBarunGothic" charset="-127"/>
                          <a:ea typeface="NanumBarunGothic" charset="-127"/>
                          <a:cs typeface="NanumBarunGothic" charset="-127"/>
                        </a:rPr>
                        <a:t>여부</a:t>
                      </a:r>
                      <a:endParaRPr lang="ko-KR" alt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r>
                        <a:rPr lang="ko-KR" altLang="en-US" sz="800" u="none" strike="noStrike" dirty="0">
                          <a:solidFill>
                            <a:schemeClr val="bg1"/>
                          </a:solidFill>
                          <a:effectLst/>
                          <a:latin typeface="NanumBarunGothic" charset="-127"/>
                          <a:ea typeface="NanumBarunGothic" charset="-127"/>
                          <a:cs typeface="NanumBarunGothic" charset="-127"/>
                        </a:rPr>
                        <a:t>출판사</a:t>
                      </a:r>
                      <a:endParaRPr lang="ko-KR" alt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r>
                        <a:rPr lang="ko-KR" altLang="en-US" sz="800" u="none" strike="noStrike" dirty="0">
                          <a:solidFill>
                            <a:schemeClr val="bg1"/>
                          </a:solidFill>
                          <a:effectLst/>
                          <a:latin typeface="NanumBarunGothic" charset="-127"/>
                          <a:ea typeface="NanumBarunGothic" charset="-127"/>
                          <a:cs typeface="NanumBarunGothic" charset="-127"/>
                        </a:rPr>
                        <a:t>국가</a:t>
                      </a:r>
                      <a:endParaRPr lang="ko-KR" alt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r>
              <a:tr h="196825">
                <a:tc>
                  <a:txBody>
                    <a:bodyPr/>
                    <a:lstStyle/>
                    <a:p>
                      <a:pPr algn="ctr" fontAlgn="ctr"/>
                      <a:r>
                        <a:rPr lang="en-US" altLang="ko-KR" sz="800" u="none" strike="noStrike" dirty="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u="none" strike="noStrike" dirty="0" smtClean="0">
                          <a:solidFill>
                            <a:schemeClr val="bg1"/>
                          </a:solidFill>
                          <a:effectLst/>
                        </a:rPr>
                        <a:t>의 자 약 농</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 PLOS </a:t>
                      </a:r>
                      <a:r>
                        <a:rPr lang="en-US" sz="800" u="none" strike="noStrike" dirty="0">
                          <a:solidFill>
                            <a:schemeClr val="bg1"/>
                          </a:solidFill>
                          <a:effectLst/>
                          <a:latin typeface="NanumBarunGothic" charset="-127"/>
                          <a:ea typeface="NanumBarunGothic" charset="-127"/>
                          <a:cs typeface="NanumBarunGothic" charset="-127"/>
                        </a:rPr>
                        <a:t>ONE</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b="0" i="0" u="none" strike="noStrike" dirty="0" smtClean="0">
                          <a:solidFill>
                            <a:schemeClr val="bg1"/>
                          </a:solidFill>
                          <a:effectLst/>
                          <a:latin typeface="NanumBarunGothic" charset="-127"/>
                          <a:ea typeface="NanumBarunGothic" charset="-127"/>
                          <a:cs typeface="NanumBarunGothic" charset="-127"/>
                        </a:rPr>
                        <a:t>79</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u="none" strike="noStrike" dirty="0" smtClean="0">
                          <a:effectLst/>
                          <a:latin typeface="NanumBarunGothic" charset="-127"/>
                          <a:ea typeface="NanumBarunGothic" charset="-127"/>
                          <a:cs typeface="NanumBarunGothic" charset="-127"/>
                        </a:rPr>
                        <a:t>124,522 </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1,576 </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u="none" strike="noStrike" dirty="0" smtClean="0">
                          <a:effectLst/>
                          <a:latin typeface="NanumBarunGothic" charset="-127"/>
                          <a:ea typeface="NanumBarunGothic" charset="-127"/>
                          <a:cs typeface="NanumBarunGothic" charset="-127"/>
                        </a:rPr>
                        <a:t>OA</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ctr" fontAlgn="ctr"/>
                      <a:r>
                        <a:rPr lang="en-US" sz="800" u="none" strike="noStrike" dirty="0">
                          <a:solidFill>
                            <a:schemeClr val="bg1"/>
                          </a:solidFill>
                          <a:effectLst/>
                          <a:latin typeface="NanumBarunGothic" charset="-127"/>
                          <a:ea typeface="NanumBarunGothic" charset="-127"/>
                          <a:cs typeface="NanumBarunGothic" charset="-127"/>
                        </a:rPr>
                        <a:t>Public Library of Science</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미국</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196825">
                <a:tc>
                  <a:txBody>
                    <a:bodyPr/>
                    <a:lstStyle/>
                    <a:p>
                      <a:pPr algn="ctr" fontAlgn="ctr"/>
                      <a:r>
                        <a:rPr lang="en-US" altLang="ko-KR" sz="800" u="none" strike="noStrike">
                          <a:solidFill>
                            <a:schemeClr val="bg1"/>
                          </a:solidFill>
                          <a:effectLst/>
                          <a:latin typeface="NanumBarunGothic" charset="-127"/>
                          <a:ea typeface="NanumBarunGothic" charset="-127"/>
                          <a:cs typeface="NanumBarunGothic" charset="-127"/>
                        </a:rPr>
                        <a:t>2015</a:t>
                      </a:r>
                      <a:endParaRPr lang="en-US" altLang="ko-KR" sz="800" b="0" i="0" u="none" strike="noStrike">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u="none" strike="noStrike" dirty="0" smtClean="0">
                          <a:solidFill>
                            <a:schemeClr val="bg1"/>
                          </a:solidFill>
                          <a:effectLst/>
                        </a:rPr>
                        <a:t>자 공 의 융</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 NATURE  COMMUNICATIONS</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u="none" strike="noStrike" dirty="0" smtClean="0">
                          <a:solidFill>
                            <a:schemeClr val="bg1"/>
                          </a:solidFill>
                          <a:effectLst/>
                          <a:latin typeface="NanumBarunGothic" charset="-127"/>
                          <a:ea typeface="NanumBarunGothic" charset="-127"/>
                          <a:cs typeface="NanumBarunGothic" charset="-127"/>
                        </a:rPr>
                        <a:t>13</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u="none" strike="noStrike" dirty="0" smtClean="0">
                          <a:effectLst/>
                          <a:latin typeface="NanumBarunGothic" charset="-127"/>
                          <a:ea typeface="NanumBarunGothic" charset="-127"/>
                          <a:cs typeface="NanumBarunGothic" charset="-127"/>
                        </a:rPr>
                        <a:t>69,995</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rgbClr val="D7E4BD"/>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5,384</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b="0" i="0" u="none" strike="noStrike" dirty="0" smtClean="0">
                          <a:solidFill>
                            <a:schemeClr val="tx1"/>
                          </a:solidFill>
                          <a:effectLst/>
                          <a:latin typeface="NanumBarunGothic" charset="-127"/>
                          <a:ea typeface="NanumBarunGothic" charset="-127"/>
                          <a:cs typeface="NanumBarunGothic" charset="-127"/>
                        </a:rPr>
                        <a:t>OA</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rgbClr val="D7E4BD"/>
                    </a:solidFill>
                  </a:tcPr>
                </a:tc>
                <a:tc>
                  <a:txBody>
                    <a:bodyPr/>
                    <a:lstStyle/>
                    <a:p>
                      <a:pPr algn="ctr" fontAlgn="ctr"/>
                      <a:r>
                        <a:rPr lang="en-US" sz="800" u="none" strike="noStrike" dirty="0">
                          <a:solidFill>
                            <a:schemeClr val="bg1"/>
                          </a:solidFill>
                          <a:effectLst/>
                          <a:latin typeface="NanumBarunGothic" charset="-127"/>
                          <a:ea typeface="NanumBarunGothic" charset="-127"/>
                          <a:cs typeface="NanumBarunGothic" charset="-127"/>
                        </a:rPr>
                        <a:t>Nature Publishing Group</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영국</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196825">
                <a:tc>
                  <a:txBody>
                    <a:bodyPr/>
                    <a:lstStyle/>
                    <a:p>
                      <a:pPr algn="ctr" fontAlgn="ctr"/>
                      <a:r>
                        <a:rPr lang="en-US" altLang="ko-KR" sz="800" u="none" strike="noStrike">
                          <a:solidFill>
                            <a:schemeClr val="bg1"/>
                          </a:solidFill>
                          <a:effectLst/>
                          <a:latin typeface="NanumBarunGothic" charset="-127"/>
                          <a:ea typeface="NanumBarunGothic" charset="-127"/>
                          <a:cs typeface="NanumBarunGothic" charset="-127"/>
                        </a:rPr>
                        <a:t>2015</a:t>
                      </a:r>
                      <a:endParaRPr lang="en-US" altLang="ko-KR" sz="800" b="0" i="0" u="none" strike="noStrike">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u="none" strike="noStrike" dirty="0" smtClean="0">
                          <a:solidFill>
                            <a:schemeClr val="bg1"/>
                          </a:solidFill>
                          <a:effectLst/>
                        </a:rPr>
                        <a:t>공 자</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 SCIENTIFIC </a:t>
                      </a:r>
                      <a:r>
                        <a:rPr lang="en-US" sz="800" u="none" strike="noStrike" dirty="0">
                          <a:solidFill>
                            <a:schemeClr val="bg1"/>
                          </a:solidFill>
                          <a:effectLst/>
                          <a:latin typeface="NanumBarunGothic" charset="-127"/>
                          <a:ea typeface="NanumBarunGothic" charset="-127"/>
                          <a:cs typeface="NanumBarunGothic" charset="-127"/>
                        </a:rPr>
                        <a:t>REPORTS</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u="none" strike="noStrike" dirty="0" smtClean="0">
                          <a:solidFill>
                            <a:schemeClr val="bg1"/>
                          </a:solidFill>
                          <a:effectLst/>
                          <a:latin typeface="NanumBarunGothic" charset="-127"/>
                          <a:ea typeface="NanumBarunGothic" charset="-127"/>
                          <a:cs typeface="NanumBarunGothic" charset="-127"/>
                        </a:rPr>
                        <a:t>36</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u="none" strike="noStrike" dirty="0" smtClean="0">
                          <a:effectLst/>
                          <a:latin typeface="NanumBarunGothic" charset="-127"/>
                          <a:ea typeface="NanumBarunGothic" charset="-127"/>
                          <a:cs typeface="NanumBarunGothic" charset="-127"/>
                        </a:rPr>
                        <a:t>62,085</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1,746 </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u="none" strike="noStrike" dirty="0" smtClean="0">
                          <a:effectLst/>
                          <a:latin typeface="NanumBarunGothic" charset="-127"/>
                          <a:ea typeface="NanumBarunGothic" charset="-127"/>
                          <a:cs typeface="NanumBarunGothic" charset="-127"/>
                        </a:rPr>
                        <a:t>OA</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ctr" fontAlgn="ctr"/>
                      <a:r>
                        <a:rPr lang="en-US" sz="800" u="none" strike="noStrike" dirty="0">
                          <a:solidFill>
                            <a:schemeClr val="bg1"/>
                          </a:solidFill>
                          <a:effectLst/>
                          <a:latin typeface="NanumBarunGothic" charset="-127"/>
                          <a:ea typeface="NanumBarunGothic" charset="-127"/>
                          <a:cs typeface="NanumBarunGothic" charset="-127"/>
                        </a:rPr>
                        <a:t>Nature Publishing Group</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영국</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196825">
                <a:tc>
                  <a:txBody>
                    <a:bodyPr/>
                    <a:lstStyle/>
                    <a:p>
                      <a:pPr algn="ctr" fontAlgn="ctr"/>
                      <a:r>
                        <a:rPr lang="en-US" altLang="ko-KR" sz="800" u="none" strike="noStrike" dirty="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u="none" strike="noStrike" dirty="0" smtClean="0">
                          <a:solidFill>
                            <a:schemeClr val="bg1"/>
                          </a:solidFill>
                          <a:effectLst/>
                        </a:rPr>
                        <a:t>약 의 자</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 ONCOTARGET</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u="none" strike="noStrike" dirty="0" smtClean="0">
                          <a:solidFill>
                            <a:schemeClr val="bg1"/>
                          </a:solidFill>
                          <a:effectLst/>
                          <a:latin typeface="NanumBarunGothic" charset="-127"/>
                          <a:ea typeface="NanumBarunGothic" charset="-127"/>
                          <a:cs typeface="NanumBarunGothic" charset="-127"/>
                        </a:rPr>
                        <a:t>10</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u="none" strike="noStrike" dirty="0" smtClean="0">
                          <a:effectLst/>
                          <a:latin typeface="NanumBarunGothic" charset="-127"/>
                          <a:ea typeface="NanumBarunGothic" charset="-127"/>
                          <a:cs typeface="NanumBarunGothic" charset="-127"/>
                        </a:rPr>
                        <a:t>33,331</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2">
                        <a:lumMod val="40000"/>
                        <a:lumOff val="60000"/>
                      </a:schemeClr>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3,333 </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u="none" strike="noStrike" dirty="0" smtClean="0">
                          <a:effectLst/>
                          <a:latin typeface="NanumBarunGothic" charset="-127"/>
                          <a:ea typeface="NanumBarunGothic" charset="-127"/>
                          <a:cs typeface="NanumBarunGothic" charset="-127"/>
                        </a:rPr>
                        <a:t>No</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2">
                        <a:lumMod val="40000"/>
                        <a:lumOff val="60000"/>
                      </a:schemeClr>
                    </a:solidFill>
                  </a:tcPr>
                </a:tc>
                <a:tc>
                  <a:txBody>
                    <a:bodyPr/>
                    <a:lstStyle/>
                    <a:p>
                      <a:pPr algn="ctr" fontAlgn="ctr"/>
                      <a:r>
                        <a:rPr lang="en-US" sz="800" u="none" strike="noStrike" dirty="0">
                          <a:solidFill>
                            <a:schemeClr val="bg1"/>
                          </a:solidFill>
                          <a:effectLst/>
                          <a:latin typeface="NanumBarunGothic" charset="-127"/>
                          <a:ea typeface="NanumBarunGothic" charset="-127"/>
                          <a:cs typeface="NanumBarunGothic" charset="-127"/>
                        </a:rPr>
                        <a:t>Impact Journals</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미국</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346024">
                <a:tc>
                  <a:txBody>
                    <a:bodyPr/>
                    <a:lstStyle/>
                    <a:p>
                      <a:pPr algn="ctr" fontAlgn="ctr"/>
                      <a:r>
                        <a:rPr lang="en-US" altLang="ko-KR" sz="800" u="none" strike="noStrike" dirty="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u="none" strike="noStrike" dirty="0" smtClean="0">
                          <a:solidFill>
                            <a:schemeClr val="bg1"/>
                          </a:solidFill>
                          <a:effectLst/>
                        </a:rPr>
                        <a:t>경</a:t>
                      </a:r>
                      <a:r>
                        <a:rPr lang="en-US" altLang="ko-KR" sz="900" u="none" strike="noStrike" dirty="0" smtClean="0">
                          <a:solidFill>
                            <a:schemeClr val="bg1"/>
                          </a:solidFill>
                          <a:effectLst/>
                        </a:rPr>
                        <a:t>, </a:t>
                      </a:r>
                      <a:r>
                        <a:rPr lang="ko-KR" altLang="en-US" sz="900" u="none" strike="noStrike" smtClean="0">
                          <a:solidFill>
                            <a:schemeClr val="bg1"/>
                          </a:solidFill>
                          <a:effectLst/>
                        </a:rPr>
                        <a:t>생</a:t>
                      </a:r>
                      <a:endParaRPr lang="en-US" altLang="ko-KR"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 SOCIAL </a:t>
                      </a:r>
                      <a:r>
                        <a:rPr lang="en-US" sz="800" u="none" strike="noStrike" dirty="0">
                          <a:solidFill>
                            <a:schemeClr val="bg1"/>
                          </a:solidFill>
                          <a:effectLst/>
                          <a:latin typeface="NanumBarunGothic" charset="-127"/>
                          <a:ea typeface="NanumBarunGothic" charset="-127"/>
                          <a:cs typeface="NanumBarunGothic" charset="-127"/>
                        </a:rPr>
                        <a:t>BEHAVIOR AND </a:t>
                      </a:r>
                      <a:r>
                        <a:rPr lang="en-US" sz="800" u="none" strike="noStrike" dirty="0" smtClean="0">
                          <a:solidFill>
                            <a:schemeClr val="bg1"/>
                          </a:solidFill>
                          <a:effectLst/>
                          <a:latin typeface="NanumBarunGothic" charset="-127"/>
                          <a:ea typeface="NanumBarunGothic" charset="-127"/>
                          <a:cs typeface="NanumBarunGothic" charset="-127"/>
                        </a:rPr>
                        <a:t> PERSONALITY</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u="none" strike="noStrike" dirty="0" smtClean="0">
                          <a:solidFill>
                            <a:schemeClr val="bg1"/>
                          </a:solidFill>
                          <a:effectLst/>
                          <a:latin typeface="NanumBarunGothic" charset="-127"/>
                          <a:ea typeface="NanumBarunGothic" charset="-127"/>
                          <a:cs typeface="NanumBarunGothic" charset="-127"/>
                        </a:rPr>
                        <a:t>4</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u="none" strike="noStrike" dirty="0" smtClean="0">
                          <a:effectLst/>
                          <a:latin typeface="NanumBarunGothic" charset="-127"/>
                          <a:ea typeface="NanumBarunGothic" charset="-127"/>
                          <a:cs typeface="NanumBarunGothic" charset="-127"/>
                        </a:rPr>
                        <a:t>28,209</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2">
                        <a:lumMod val="40000"/>
                        <a:lumOff val="60000"/>
                      </a:schemeClr>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7,052</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u="none" strike="noStrike" dirty="0" smtClean="0">
                          <a:effectLst/>
                          <a:latin typeface="NanumBarunGothic" charset="-127"/>
                          <a:ea typeface="NanumBarunGothic" charset="-127"/>
                          <a:cs typeface="NanumBarunGothic" charset="-127"/>
                        </a:rPr>
                        <a:t>No</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2">
                        <a:lumMod val="40000"/>
                        <a:lumOff val="60000"/>
                      </a:schemeClr>
                    </a:solidFill>
                  </a:tcPr>
                </a:tc>
                <a:tc>
                  <a:txBody>
                    <a:bodyPr/>
                    <a:lstStyle/>
                    <a:p>
                      <a:pPr algn="ctr" fontAlgn="ctr"/>
                      <a:r>
                        <a:rPr lang="en-US" sz="800" u="none" strike="noStrike" dirty="0">
                          <a:solidFill>
                            <a:schemeClr val="bg1"/>
                          </a:solidFill>
                          <a:effectLst/>
                          <a:latin typeface="NanumBarunGothic" charset="-127"/>
                          <a:ea typeface="NanumBarunGothic" charset="-127"/>
                          <a:cs typeface="NanumBarunGothic" charset="-127"/>
                        </a:rPr>
                        <a:t>Society for Personality </a:t>
                      </a:r>
                      <a:endParaRPr lang="en-US" sz="800" u="none" strike="noStrike" dirty="0" smtClean="0">
                        <a:solidFill>
                          <a:schemeClr val="bg1"/>
                        </a:solidFill>
                        <a:effectLst/>
                        <a:latin typeface="NanumBarunGothic" charset="-127"/>
                        <a:ea typeface="NanumBarunGothic" charset="-127"/>
                        <a:cs typeface="NanumBarunGothic" charset="-127"/>
                      </a:endParaRPr>
                    </a:p>
                    <a:p>
                      <a:pPr algn="ctr" fontAlgn="ctr"/>
                      <a:r>
                        <a:rPr lang="en-US" sz="800" u="none" strike="noStrike" dirty="0" smtClean="0">
                          <a:solidFill>
                            <a:schemeClr val="bg1"/>
                          </a:solidFill>
                          <a:effectLst/>
                          <a:latin typeface="NanumBarunGothic" charset="-127"/>
                          <a:ea typeface="NanumBarunGothic" charset="-127"/>
                          <a:cs typeface="NanumBarunGothic" charset="-127"/>
                        </a:rPr>
                        <a:t>Research</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뉴질랜드</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346024">
                <a:tc>
                  <a:txBody>
                    <a:bodyPr/>
                    <a:lstStyle/>
                    <a:p>
                      <a:pPr algn="ctr" fontAlgn="ctr"/>
                      <a:r>
                        <a:rPr lang="en-US" altLang="ko-KR" sz="800" u="none" strike="noStrike" dirty="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u="none" strike="noStrike" dirty="0" smtClean="0">
                          <a:solidFill>
                            <a:schemeClr val="bg1"/>
                          </a:solidFill>
                          <a:effectLst/>
                        </a:rPr>
                        <a:t>공 농 의 자</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 SENSORS</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b="0" i="0" u="none" strike="noStrike" dirty="0" smtClean="0">
                          <a:solidFill>
                            <a:schemeClr val="bg1"/>
                          </a:solidFill>
                          <a:effectLst/>
                          <a:latin typeface="NanumBarunGothic" charset="-127"/>
                          <a:ea typeface="NanumBarunGothic" charset="-127"/>
                          <a:cs typeface="NanumBarunGothic" charset="-127"/>
                        </a:rPr>
                        <a:t>11</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u="none" strike="noStrike" dirty="0" smtClean="0">
                          <a:effectLst/>
                          <a:latin typeface="NanumBarunGothic" charset="-127"/>
                          <a:ea typeface="NanumBarunGothic" charset="-127"/>
                          <a:cs typeface="NanumBarunGothic" charset="-127"/>
                        </a:rPr>
                        <a:t>23,978</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r" fontAlgn="ctr"/>
                      <a:r>
                        <a:rPr lang="en-US" altLang="ko-KR" sz="800" u="none" strike="noStrike" dirty="0">
                          <a:solidFill>
                            <a:schemeClr val="bg1"/>
                          </a:solidFill>
                          <a:effectLst/>
                          <a:latin typeface="NanumBarunGothic" charset="-127"/>
                          <a:ea typeface="NanumBarunGothic" charset="-127"/>
                          <a:cs typeface="NanumBarunGothic" charset="-127"/>
                        </a:rPr>
                        <a:t>2,180 </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u="none" strike="noStrike" dirty="0" smtClean="0">
                          <a:effectLst/>
                          <a:latin typeface="NanumBarunGothic" charset="-127"/>
                          <a:ea typeface="NanumBarunGothic" charset="-127"/>
                          <a:cs typeface="NanumBarunGothic" charset="-127"/>
                        </a:rPr>
                        <a:t>OA</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ctr" fontAlgn="ctr"/>
                      <a:r>
                        <a:rPr lang="en-US" sz="800" u="none" strike="noStrike" dirty="0">
                          <a:solidFill>
                            <a:schemeClr val="bg1"/>
                          </a:solidFill>
                          <a:effectLst/>
                          <a:latin typeface="NanumBarunGothic" charset="-127"/>
                          <a:ea typeface="NanumBarunGothic" charset="-127"/>
                          <a:cs typeface="NanumBarunGothic" charset="-127"/>
                        </a:rPr>
                        <a:t>Multidisciplinary Digital </a:t>
                      </a:r>
                      <a:endParaRPr lang="en-US" sz="800" u="none" strike="noStrike" dirty="0" smtClean="0">
                        <a:solidFill>
                          <a:schemeClr val="bg1"/>
                        </a:solidFill>
                        <a:effectLst/>
                        <a:latin typeface="NanumBarunGothic" charset="-127"/>
                        <a:ea typeface="NanumBarunGothic" charset="-127"/>
                        <a:cs typeface="NanumBarunGothic" charset="-127"/>
                      </a:endParaRPr>
                    </a:p>
                    <a:p>
                      <a:pPr algn="ctr" fontAlgn="ctr"/>
                      <a:r>
                        <a:rPr lang="en-US" sz="800" u="none" strike="noStrike" dirty="0" smtClean="0">
                          <a:solidFill>
                            <a:schemeClr val="bg1"/>
                          </a:solidFill>
                          <a:effectLst/>
                          <a:latin typeface="NanumBarunGothic" charset="-127"/>
                          <a:ea typeface="NanumBarunGothic" charset="-127"/>
                          <a:cs typeface="NanumBarunGothic" charset="-127"/>
                        </a:rPr>
                        <a:t>Publishing </a:t>
                      </a:r>
                      <a:r>
                        <a:rPr lang="en-US" sz="800" u="none" strike="noStrike" dirty="0">
                          <a:solidFill>
                            <a:schemeClr val="bg1"/>
                          </a:solidFill>
                          <a:effectLst/>
                          <a:latin typeface="NanumBarunGothic" charset="-127"/>
                          <a:ea typeface="NanumBarunGothic" charset="-127"/>
                          <a:cs typeface="NanumBarunGothic" charset="-127"/>
                        </a:rPr>
                        <a:t>Institute (MDPI)</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스위스</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196825">
                <a:tc>
                  <a:txBody>
                    <a:bodyPr/>
                    <a:lstStyle/>
                    <a:p>
                      <a:pPr algn="ctr" fontAlgn="ctr"/>
                      <a:r>
                        <a:rPr lang="en-US" altLang="ko-KR" sz="800" b="0" i="0" u="none" strike="noStrike" dirty="0" smtClean="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b="0" i="0" u="none" strike="noStrike" dirty="0" smtClean="0">
                          <a:solidFill>
                            <a:schemeClr val="bg1"/>
                          </a:solidFill>
                          <a:effectLst/>
                          <a:latin typeface="맑은 고딕" panose="020B0503020000020004" pitchFamily="50" charset="-127"/>
                          <a:ea typeface="맑은 고딕" panose="020B0503020000020004" pitchFamily="50" charset="-127"/>
                        </a:rPr>
                        <a:t>약 농 자 융</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altLang="ko-KR" sz="800" b="0" i="0" u="none" strike="noStrike" dirty="0" smtClean="0">
                          <a:solidFill>
                            <a:schemeClr val="bg1"/>
                          </a:solidFill>
                          <a:effectLst/>
                          <a:latin typeface="NanumBarunGothic" charset="-127"/>
                          <a:ea typeface="NanumBarunGothic" charset="-127"/>
                          <a:cs typeface="NanumBarunGothic" charset="-127"/>
                        </a:rPr>
                        <a:t>Nucleic</a:t>
                      </a:r>
                      <a:r>
                        <a:rPr lang="ko-KR" altLang="en-US" sz="800" b="0" i="0" u="none" strike="noStrike" dirty="0" smtClean="0">
                          <a:solidFill>
                            <a:schemeClr val="bg1"/>
                          </a:solidFill>
                          <a:effectLst/>
                          <a:latin typeface="NanumBarunGothic" charset="-127"/>
                          <a:ea typeface="NanumBarunGothic" charset="-127"/>
                          <a:cs typeface="NanumBarunGothic" charset="-127"/>
                        </a:rPr>
                        <a:t> </a:t>
                      </a:r>
                      <a:r>
                        <a:rPr lang="en-US" altLang="ko-KR" sz="800" b="0" i="0" u="none" strike="noStrike" dirty="0" smtClean="0">
                          <a:solidFill>
                            <a:schemeClr val="bg1"/>
                          </a:solidFill>
                          <a:effectLst/>
                          <a:latin typeface="NanumBarunGothic" charset="-127"/>
                          <a:ea typeface="NanumBarunGothic" charset="-127"/>
                          <a:cs typeface="NanumBarunGothic" charset="-127"/>
                        </a:rPr>
                        <a:t>ACID RESEARCH</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b="0" i="0" u="none" strike="noStrike" dirty="0" smtClean="0">
                          <a:solidFill>
                            <a:schemeClr val="bg1"/>
                          </a:solidFill>
                          <a:effectLst/>
                          <a:latin typeface="NanumBarunGothic" charset="-127"/>
                          <a:ea typeface="NanumBarunGothic" charset="-127"/>
                          <a:cs typeface="NanumBarunGothic" charset="-127"/>
                        </a:rPr>
                        <a:t>7</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b="0" i="0" u="none" strike="noStrike" dirty="0" smtClean="0">
                          <a:solidFill>
                            <a:srgbClr val="000000"/>
                          </a:solidFill>
                          <a:effectLst/>
                          <a:latin typeface="NanumBarunGothic" charset="-127"/>
                          <a:ea typeface="NanumBarunGothic" charset="-127"/>
                          <a:cs typeface="NanumBarunGothic" charset="-127"/>
                        </a:rPr>
                        <a:t>20,717</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r" fontAlgn="ctr"/>
                      <a:r>
                        <a:rPr lang="en-US" altLang="ko-KR" sz="800" b="0" i="0" u="none" strike="noStrike" dirty="0" smtClean="0">
                          <a:solidFill>
                            <a:schemeClr val="bg1"/>
                          </a:solidFill>
                          <a:effectLst/>
                          <a:latin typeface="NanumBarunGothic" charset="-127"/>
                          <a:ea typeface="NanumBarunGothic" charset="-127"/>
                          <a:cs typeface="NanumBarunGothic" charset="-127"/>
                        </a:rPr>
                        <a:t>2,960</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b="0" i="0" u="none" strike="noStrike" dirty="0" smtClean="0">
                          <a:solidFill>
                            <a:srgbClr val="000000"/>
                          </a:solidFill>
                          <a:effectLst/>
                          <a:latin typeface="NanumBarunGothic" charset="-127"/>
                          <a:ea typeface="NanumBarunGothic" charset="-127"/>
                          <a:cs typeface="NanumBarunGothic" charset="-127"/>
                        </a:rPr>
                        <a:t>OA</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ctr" fontAlgn="ctr"/>
                      <a:r>
                        <a:rPr lang="en-US" sz="800" b="0" i="0" u="none" strike="noStrike" dirty="0" smtClean="0">
                          <a:solidFill>
                            <a:schemeClr val="bg1"/>
                          </a:solidFill>
                          <a:effectLst/>
                          <a:latin typeface="NanumBarunGothic" charset="-127"/>
                          <a:ea typeface="NanumBarunGothic" charset="-127"/>
                          <a:cs typeface="NanumBarunGothic" charset="-127"/>
                        </a:rPr>
                        <a:t>Oxford University Press</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b="0" i="0" u="none" strike="noStrike" dirty="0" smtClean="0">
                          <a:solidFill>
                            <a:schemeClr val="bg1"/>
                          </a:solidFill>
                          <a:effectLst/>
                          <a:latin typeface="NanumBarunGothic" charset="-127"/>
                          <a:ea typeface="NanumBarunGothic" charset="-127"/>
                          <a:cs typeface="NanumBarunGothic" charset="-127"/>
                        </a:rPr>
                        <a:t>영국</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196825">
                <a:tc>
                  <a:txBody>
                    <a:bodyPr/>
                    <a:lstStyle/>
                    <a:p>
                      <a:pPr algn="ctr" fontAlgn="ctr"/>
                      <a:r>
                        <a:rPr lang="en-US" altLang="ko-KR" sz="800" u="none" strike="noStrike" dirty="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u="none" strike="noStrike" dirty="0" smtClean="0">
                          <a:solidFill>
                            <a:schemeClr val="bg1"/>
                          </a:solidFill>
                          <a:effectLst/>
                        </a:rPr>
                        <a:t>의</a:t>
                      </a:r>
                      <a:r>
                        <a:rPr lang="en-US" altLang="ko-KR" sz="900" u="none" strike="noStrike" baseline="0" dirty="0" smtClean="0">
                          <a:solidFill>
                            <a:schemeClr val="bg1"/>
                          </a:solidFill>
                          <a:effectLst/>
                        </a:rPr>
                        <a:t> </a:t>
                      </a:r>
                      <a:r>
                        <a:rPr lang="ko-KR" altLang="en-US" sz="900" u="none" strike="noStrike" baseline="0" dirty="0" smtClean="0">
                          <a:solidFill>
                            <a:schemeClr val="bg1"/>
                          </a:solidFill>
                          <a:effectLst/>
                        </a:rPr>
                        <a:t>자 약</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 BMC </a:t>
                      </a:r>
                      <a:r>
                        <a:rPr lang="en-US" sz="800" u="none" strike="noStrike" dirty="0">
                          <a:solidFill>
                            <a:schemeClr val="bg1"/>
                          </a:solidFill>
                          <a:effectLst/>
                          <a:latin typeface="NanumBarunGothic" charset="-127"/>
                          <a:ea typeface="NanumBarunGothic" charset="-127"/>
                          <a:cs typeface="NanumBarunGothic" charset="-127"/>
                        </a:rPr>
                        <a:t>CANCER</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b="0" i="0" u="none" strike="noStrike" dirty="0">
                          <a:solidFill>
                            <a:schemeClr val="bg1"/>
                          </a:solidFill>
                          <a:effectLst/>
                          <a:latin typeface="NanumBarunGothic" charset="-127"/>
                          <a:ea typeface="NanumBarunGothic" charset="-127"/>
                          <a:cs typeface="NanumBarunGothic" charset="-127"/>
                        </a:rPr>
                        <a:t>9</a:t>
                      </a:r>
                    </a:p>
                  </a:txBody>
                  <a:tcPr marL="3573" marR="3573" marT="3573" marB="0" anchor="ctr"/>
                </a:tc>
                <a:tc>
                  <a:txBody>
                    <a:bodyPr/>
                    <a:lstStyle/>
                    <a:p>
                      <a:pPr algn="r" fontAlgn="ctr"/>
                      <a:r>
                        <a:rPr lang="en-US" altLang="ko-KR" sz="800" u="none" strike="noStrike" dirty="0" smtClean="0">
                          <a:effectLst/>
                          <a:latin typeface="NanumBarunGothic" charset="-127"/>
                          <a:ea typeface="NanumBarunGothic" charset="-127"/>
                          <a:cs typeface="NanumBarunGothic" charset="-127"/>
                        </a:rPr>
                        <a:t>20,275</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2,253</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u="none" strike="noStrike" dirty="0" smtClean="0">
                          <a:effectLst/>
                          <a:latin typeface="NanumBarunGothic" charset="-127"/>
                          <a:ea typeface="NanumBarunGothic" charset="-127"/>
                          <a:cs typeface="NanumBarunGothic" charset="-127"/>
                        </a:rPr>
                        <a:t>OA</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ctr" fontAlgn="ctr"/>
                      <a:r>
                        <a:rPr lang="en-US" sz="800" u="none" strike="noStrike" dirty="0" err="1">
                          <a:solidFill>
                            <a:schemeClr val="bg1"/>
                          </a:solidFill>
                          <a:effectLst/>
                          <a:latin typeface="NanumBarunGothic" charset="-127"/>
                          <a:ea typeface="NanumBarunGothic" charset="-127"/>
                          <a:cs typeface="NanumBarunGothic" charset="-127"/>
                        </a:rPr>
                        <a:t>BioMed</a:t>
                      </a:r>
                      <a:r>
                        <a:rPr lang="en-US" sz="800" u="none" strike="noStrike" dirty="0">
                          <a:solidFill>
                            <a:schemeClr val="bg1"/>
                          </a:solidFill>
                          <a:effectLst/>
                          <a:latin typeface="NanumBarunGothic" charset="-127"/>
                          <a:ea typeface="NanumBarunGothic" charset="-127"/>
                          <a:cs typeface="NanumBarunGothic" charset="-127"/>
                        </a:rPr>
                        <a:t> Central</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영국</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346024">
                <a:tc>
                  <a:txBody>
                    <a:bodyPr/>
                    <a:lstStyle/>
                    <a:p>
                      <a:pPr algn="ctr" fontAlgn="ctr"/>
                      <a:r>
                        <a:rPr lang="en-US" altLang="ko-KR" sz="800" b="0" i="0" u="none" strike="noStrike" dirty="0" smtClean="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b="0" i="0" u="none" strike="noStrike" dirty="0" smtClean="0">
                          <a:solidFill>
                            <a:schemeClr val="bg1"/>
                          </a:solidFill>
                          <a:effectLst/>
                          <a:latin typeface="맑은 고딕" panose="020B0503020000020004" pitchFamily="50" charset="-127"/>
                          <a:ea typeface="맑은 고딕" panose="020B0503020000020004" pitchFamily="50" charset="-127"/>
                        </a:rPr>
                        <a:t>자 공 농 융</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b="0" i="0" u="none" strike="noStrike" dirty="0" smtClean="0">
                          <a:solidFill>
                            <a:schemeClr val="bg1"/>
                          </a:solidFill>
                          <a:effectLst/>
                          <a:latin typeface="NanumBarunGothic" charset="-127"/>
                          <a:ea typeface="NanumBarunGothic" charset="-127"/>
                          <a:cs typeface="NanumBarunGothic" charset="-127"/>
                        </a:rPr>
                        <a:t>PROCEEDINGS OF THE NATIONAL ACADEMY OF SCIENCES OF THE UNITED STATES OF AMERICA</a:t>
                      </a:r>
                    </a:p>
                  </a:txBody>
                  <a:tcPr marL="3573" marR="3573" marT="3573" marB="0" anchor="ctr"/>
                </a:tc>
                <a:tc>
                  <a:txBody>
                    <a:bodyPr/>
                    <a:lstStyle/>
                    <a:p>
                      <a:pPr algn="ctr" fontAlgn="ctr"/>
                      <a:r>
                        <a:rPr lang="en-US" altLang="ko-KR" sz="800" b="0" i="0" u="none" strike="noStrike" dirty="0" smtClean="0">
                          <a:solidFill>
                            <a:schemeClr val="bg1"/>
                          </a:solidFill>
                          <a:effectLst/>
                          <a:latin typeface="NanumBarunGothic" charset="-127"/>
                          <a:ea typeface="NanumBarunGothic" charset="-127"/>
                          <a:cs typeface="NanumBarunGothic" charset="-127"/>
                        </a:rPr>
                        <a:t>7</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b="0" i="0" u="none" strike="noStrike" dirty="0" smtClean="0">
                          <a:solidFill>
                            <a:srgbClr val="000000"/>
                          </a:solidFill>
                          <a:effectLst/>
                          <a:latin typeface="NanumBarunGothic" charset="-127"/>
                          <a:ea typeface="NanumBarunGothic" charset="-127"/>
                          <a:cs typeface="NanumBarunGothic" charset="-127"/>
                        </a:rPr>
                        <a:t>18,969</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rgbClr val="E6B9B8"/>
                    </a:solidFill>
                  </a:tcPr>
                </a:tc>
                <a:tc>
                  <a:txBody>
                    <a:bodyPr/>
                    <a:lstStyle/>
                    <a:p>
                      <a:pPr algn="r" fontAlgn="ctr"/>
                      <a:r>
                        <a:rPr lang="en-US" altLang="ko-KR" sz="800" b="0" i="0" u="none" strike="noStrike" dirty="0" smtClean="0">
                          <a:solidFill>
                            <a:schemeClr val="bg1"/>
                          </a:solidFill>
                          <a:effectLst/>
                          <a:latin typeface="NanumBarunGothic" charset="-127"/>
                          <a:ea typeface="NanumBarunGothic" charset="-127"/>
                          <a:cs typeface="NanumBarunGothic" charset="-127"/>
                        </a:rPr>
                        <a:t>2,710</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b="0" i="0" u="none" strike="noStrike" dirty="0" smtClean="0">
                          <a:solidFill>
                            <a:srgbClr val="000000"/>
                          </a:solidFill>
                          <a:effectLst/>
                          <a:latin typeface="NanumBarunGothic" charset="-127"/>
                          <a:ea typeface="NanumBarunGothic" charset="-127"/>
                          <a:cs typeface="NanumBarunGothic" charset="-127"/>
                        </a:rPr>
                        <a:t>No</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rgbClr val="E6B9B8"/>
                    </a:solidFill>
                  </a:tcPr>
                </a:tc>
                <a:tc>
                  <a:txBody>
                    <a:bodyPr/>
                    <a:lstStyle/>
                    <a:p>
                      <a:pPr algn="ctr" fontAlgn="ctr"/>
                      <a:r>
                        <a:rPr lang="en-US" altLang="ko-KR" sz="800" b="0" i="0" u="none" strike="noStrike" dirty="0" smtClean="0">
                          <a:solidFill>
                            <a:schemeClr val="bg1"/>
                          </a:solidFill>
                          <a:effectLst/>
                          <a:latin typeface="NanumBarunGothic" charset="-127"/>
                          <a:ea typeface="NanumBarunGothic" charset="-127"/>
                          <a:cs typeface="NanumBarunGothic" charset="-127"/>
                        </a:rPr>
                        <a:t>National</a:t>
                      </a:r>
                      <a:r>
                        <a:rPr lang="ko-KR" altLang="en-US" sz="800" b="0" i="0" u="none" strike="noStrike" dirty="0" smtClean="0">
                          <a:solidFill>
                            <a:schemeClr val="bg1"/>
                          </a:solidFill>
                          <a:effectLst/>
                          <a:latin typeface="NanumBarunGothic" charset="-127"/>
                          <a:ea typeface="NanumBarunGothic" charset="-127"/>
                          <a:cs typeface="NanumBarunGothic" charset="-127"/>
                        </a:rPr>
                        <a:t> </a:t>
                      </a:r>
                      <a:r>
                        <a:rPr lang="en-US" altLang="ko-KR" sz="800" b="0" i="0" u="none" strike="noStrike" dirty="0" smtClean="0">
                          <a:solidFill>
                            <a:schemeClr val="bg1"/>
                          </a:solidFill>
                          <a:effectLst/>
                          <a:latin typeface="NanumBarunGothic" charset="-127"/>
                          <a:ea typeface="NanumBarunGothic" charset="-127"/>
                          <a:cs typeface="NanumBarunGothic" charset="-127"/>
                        </a:rPr>
                        <a:t>Academy of Science</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b="0" i="0" u="none" strike="noStrike" dirty="0" smtClean="0">
                          <a:solidFill>
                            <a:schemeClr val="bg1"/>
                          </a:solidFill>
                          <a:effectLst/>
                          <a:latin typeface="NanumBarunGothic" charset="-127"/>
                          <a:ea typeface="NanumBarunGothic" charset="-127"/>
                          <a:cs typeface="NanumBarunGothic" charset="-127"/>
                        </a:rPr>
                        <a:t>미국</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196825">
                <a:tc>
                  <a:txBody>
                    <a:bodyPr/>
                    <a:lstStyle/>
                    <a:p>
                      <a:pPr algn="ctr" fontAlgn="ctr"/>
                      <a:r>
                        <a:rPr lang="en-US" altLang="ko-KR" sz="800" u="none" strike="noStrike" dirty="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900" u="none" strike="noStrike" dirty="0" smtClean="0">
                          <a:solidFill>
                            <a:schemeClr val="bg1"/>
                          </a:solidFill>
                          <a:effectLst/>
                        </a:rPr>
                        <a:t>의 차 사 보</a:t>
                      </a:r>
                      <a:endParaRPr lang="ko-KR" altLang="en-US" sz="900" b="0" i="0" u="none" strike="noStrike" dirty="0">
                        <a:solidFill>
                          <a:schemeClr val="bg1"/>
                        </a:solidFill>
                        <a:effectLst/>
                        <a:latin typeface="맑은 고딕" panose="020B0503020000020004" pitchFamily="50" charset="-127"/>
                        <a:ea typeface="맑은 고딕" panose="020B0503020000020004" pitchFamily="50"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BIOMED RESEARCH INTERNATIONAL</a:t>
                      </a:r>
                    </a:p>
                  </a:txBody>
                  <a:tcPr marL="3573" marR="3573" marT="3573" marB="0" anchor="ctr"/>
                </a:tc>
                <a:tc>
                  <a:txBody>
                    <a:bodyPr/>
                    <a:lstStyle/>
                    <a:p>
                      <a:pPr algn="ctr" fontAlgn="ctr"/>
                      <a:r>
                        <a:rPr lang="en-US" altLang="ko-KR" sz="800" u="none" strike="noStrike" dirty="0" smtClean="0">
                          <a:solidFill>
                            <a:schemeClr val="bg1"/>
                          </a:solidFill>
                          <a:effectLst/>
                          <a:latin typeface="NanumBarunGothic" charset="-127"/>
                          <a:ea typeface="NanumBarunGothic" charset="-127"/>
                          <a:cs typeface="NanumBarunGothic" charset="-127"/>
                        </a:rPr>
                        <a:t>8</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u="none" strike="noStrike" dirty="0" smtClean="0">
                          <a:effectLst/>
                          <a:latin typeface="NanumBarunGothic" charset="-127"/>
                          <a:ea typeface="NanumBarunGothic" charset="-127"/>
                          <a:cs typeface="NanumBarunGothic" charset="-127"/>
                        </a:rPr>
                        <a:t>17,919</a:t>
                      </a:r>
                      <a:endParaRPr lang="en-US" altLang="ko-KR"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2,239 </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r>
                        <a:rPr lang="en-US" sz="800" u="none" strike="noStrike" dirty="0" smtClean="0">
                          <a:effectLst/>
                          <a:latin typeface="NanumBarunGothic" charset="-127"/>
                          <a:ea typeface="NanumBarunGothic" charset="-127"/>
                          <a:cs typeface="NanumBarunGothic" charset="-127"/>
                        </a:rPr>
                        <a:t>OA</a:t>
                      </a:r>
                      <a:endParaRPr lang="en-US" sz="800" b="0" i="0" u="none" strike="noStrike" dirty="0">
                        <a:solidFill>
                          <a:srgbClr val="000000"/>
                        </a:solidFill>
                        <a:effectLst/>
                        <a:latin typeface="NanumBarunGothic" charset="-127"/>
                        <a:ea typeface="NanumBarunGothic" charset="-127"/>
                        <a:cs typeface="NanumBarunGothic" charset="-127"/>
                      </a:endParaRPr>
                    </a:p>
                  </a:txBody>
                  <a:tcPr marL="3573" marR="3573" marT="3573" marB="0" anchor="ctr">
                    <a:solidFill>
                      <a:schemeClr val="accent3">
                        <a:lumMod val="40000"/>
                        <a:lumOff val="60000"/>
                      </a:schemeClr>
                    </a:solidFill>
                  </a:tcPr>
                </a:tc>
                <a:tc>
                  <a:txBody>
                    <a:bodyPr/>
                    <a:lstStyle/>
                    <a:p>
                      <a:pPr algn="ctr" fontAlgn="ctr"/>
                      <a:r>
                        <a:rPr lang="en-US" sz="800" b="0" i="0" u="none" strike="noStrike" dirty="0" err="1" smtClean="0">
                          <a:solidFill>
                            <a:schemeClr val="bg1"/>
                          </a:solidFill>
                          <a:effectLst/>
                          <a:latin typeface="NanumBarunGothic" charset="-127"/>
                          <a:ea typeface="NanumBarunGothic" charset="-127"/>
                          <a:cs typeface="NanumBarunGothic" charset="-127"/>
                        </a:rPr>
                        <a:t>Hindawi</a:t>
                      </a:r>
                      <a:r>
                        <a:rPr lang="en-US" sz="800" b="0" i="0" u="none" strike="noStrike" baseline="0" dirty="0" smtClean="0">
                          <a:solidFill>
                            <a:schemeClr val="bg1"/>
                          </a:solidFill>
                          <a:effectLst/>
                          <a:latin typeface="NanumBarunGothic" charset="-127"/>
                          <a:ea typeface="NanumBarunGothic" charset="-127"/>
                          <a:cs typeface="NanumBarunGothic" charset="-127"/>
                        </a:rPr>
                        <a:t> Publishing Co</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ko-KR" altLang="en-US" sz="800" u="none" strike="noStrike" dirty="0" smtClean="0">
                          <a:solidFill>
                            <a:schemeClr val="bg1"/>
                          </a:solidFill>
                          <a:effectLst/>
                          <a:latin typeface="NanumBarunGothic" charset="-127"/>
                          <a:ea typeface="NanumBarunGothic" charset="-127"/>
                          <a:cs typeface="NanumBarunGothic" charset="-127"/>
                        </a:rPr>
                        <a:t>미국</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181171">
                <a:tc>
                  <a:txBody>
                    <a:bodyPr/>
                    <a:lstStyle/>
                    <a:p>
                      <a:pPr algn="ctr" fontAlgn="ctr"/>
                      <a:r>
                        <a:rPr lang="en-US" altLang="ko-KR" sz="800" b="0" i="0" u="none" strike="noStrike" dirty="0" smtClean="0">
                          <a:solidFill>
                            <a:schemeClr val="bg1"/>
                          </a:solidFill>
                          <a:effectLst/>
                          <a:latin typeface="NanumBarunGothic" charset="-127"/>
                          <a:ea typeface="NanumBarunGothic" charset="-127"/>
                          <a:cs typeface="NanumBarunGothic" charset="-127"/>
                        </a:rPr>
                        <a:t>2015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l" fontAlgn="ctr"/>
                      <a:endParaRPr lang="ko-KR" alt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l" fontAlgn="ctr"/>
                      <a:r>
                        <a:rPr lang="en-US" sz="800" u="none" strike="noStrike" dirty="0" smtClean="0">
                          <a:solidFill>
                            <a:schemeClr val="bg1"/>
                          </a:solidFill>
                          <a:effectLst/>
                          <a:latin typeface="NanumBarunGothic" charset="-127"/>
                          <a:ea typeface="NanumBarunGothic" charset="-127"/>
                          <a:cs typeface="NanumBarunGothic" charset="-127"/>
                        </a:rPr>
                        <a:t> Others</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r>
                        <a:rPr lang="en-US" altLang="ko-KR" sz="800" u="none" strike="noStrike" dirty="0" smtClean="0">
                          <a:solidFill>
                            <a:schemeClr val="bg1"/>
                          </a:solidFill>
                          <a:effectLst/>
                          <a:latin typeface="NanumBarunGothic" charset="-127"/>
                          <a:ea typeface="NanumBarunGothic" charset="-127"/>
                          <a:cs typeface="NanumBarunGothic" charset="-127"/>
                        </a:rPr>
                        <a:t>535</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948,178</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r" fontAlgn="ctr"/>
                      <a:r>
                        <a:rPr lang="en-US" altLang="ko-KR" sz="800" b="0" i="0" u="none" strike="noStrike" dirty="0" smtClean="0">
                          <a:solidFill>
                            <a:schemeClr val="bg1"/>
                          </a:solidFill>
                          <a:effectLst/>
                          <a:latin typeface="NanumBarunGothic" charset="-127"/>
                          <a:ea typeface="NanumBarunGothic" charset="-127"/>
                          <a:cs typeface="NanumBarunGothic" charset="-127"/>
                        </a:rPr>
                        <a:t>1,772</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7620" marR="7620" marT="7620" marB="0" anchor="ctr"/>
                </a:tc>
                <a:tc>
                  <a:txBody>
                    <a:bodyPr/>
                    <a:lstStyle/>
                    <a:p>
                      <a:pPr algn="ctr" fontAlgn="ct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c>
                  <a:txBody>
                    <a:bodyPr/>
                    <a:lstStyle/>
                    <a:p>
                      <a:pPr algn="ctr" fontAlgn="ct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tc>
              </a:tr>
              <a:tr h="175511">
                <a:tc>
                  <a:txBody>
                    <a:bodyPr/>
                    <a:lstStyle/>
                    <a:p>
                      <a:pPr algn="ctr" fontAlgn="ct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l" fontAlgn="ctr"/>
                      <a:endParaRPr lang="ko-KR" alt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marL="0" marR="0" indent="0" algn="l" defTabSz="914400" rtl="0" eaLnBrk="1" fontAlgn="ctr" latinLnBrk="1" hangingPunct="1">
                        <a:lnSpc>
                          <a:spcPct val="100000"/>
                        </a:lnSpc>
                        <a:spcBef>
                          <a:spcPts val="0"/>
                        </a:spcBef>
                        <a:spcAft>
                          <a:spcPts val="0"/>
                        </a:spcAft>
                        <a:buClrTx/>
                        <a:buSzTx/>
                        <a:buFontTx/>
                        <a:buNone/>
                        <a:tabLst/>
                        <a:defRPr/>
                      </a:pPr>
                      <a:r>
                        <a:rPr lang="ko-KR" altLang="en-US" sz="800" u="none" strike="noStrike" dirty="0" smtClean="0">
                          <a:solidFill>
                            <a:schemeClr val="bg1"/>
                          </a:solidFill>
                          <a:effectLst/>
                          <a:latin typeface="NanumBarunGothic" charset="-127"/>
                          <a:ea typeface="NanumBarunGothic" charset="-127"/>
                          <a:cs typeface="NanumBarunGothic" charset="-127"/>
                        </a:rPr>
                        <a:t> 합계</a:t>
                      </a: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800" u="none" strike="noStrike" dirty="0" smtClean="0">
                          <a:solidFill>
                            <a:schemeClr val="bg1"/>
                          </a:solidFill>
                          <a:effectLst/>
                          <a:latin typeface="NanumBarunGothic" charset="-127"/>
                          <a:ea typeface="NanumBarunGothic" charset="-127"/>
                          <a:cs typeface="NanumBarunGothic" charset="-127"/>
                        </a:rPr>
                        <a:t>719</a:t>
                      </a:r>
                      <a:endParaRPr lang="en-US" altLang="ko-KR" sz="800" b="0" i="0" u="none" strike="noStrike" dirty="0" smtClean="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1,368,178</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r" fontAlgn="ctr"/>
                      <a:r>
                        <a:rPr lang="en-US" altLang="ko-KR" sz="800" u="none" strike="noStrike" dirty="0" smtClean="0">
                          <a:solidFill>
                            <a:schemeClr val="bg1"/>
                          </a:solidFill>
                          <a:effectLst/>
                          <a:latin typeface="NanumBarunGothic" charset="-127"/>
                          <a:ea typeface="NanumBarunGothic" charset="-127"/>
                          <a:cs typeface="NanumBarunGothic" charset="-127"/>
                        </a:rPr>
                        <a:t>1,903</a:t>
                      </a:r>
                      <a:endParaRPr lang="en-US" altLang="ko-KR"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c>
                  <a:txBody>
                    <a:bodyPr/>
                    <a:lstStyle/>
                    <a:p>
                      <a:pPr algn="ctr" fontAlgn="ctr"/>
                      <a:endParaRPr lang="en-US" sz="800" b="0" i="0" u="none" strike="noStrike" dirty="0">
                        <a:solidFill>
                          <a:schemeClr val="bg1"/>
                        </a:solidFill>
                        <a:effectLst/>
                        <a:latin typeface="NanumBarunGothic" charset="-127"/>
                        <a:ea typeface="NanumBarunGothic" charset="-127"/>
                        <a:cs typeface="NanumBarunGothic" charset="-127"/>
                      </a:endParaRPr>
                    </a:p>
                  </a:txBody>
                  <a:tcPr marL="3573" marR="3573" marT="3573" marB="0" anchor="ctr">
                    <a:solidFill>
                      <a:schemeClr val="bg2">
                        <a:lumMod val="50000"/>
                      </a:schemeClr>
                    </a:solidFill>
                  </a:tcPr>
                </a:tc>
              </a:tr>
            </a:tbl>
          </a:graphicData>
        </a:graphic>
      </p:graphicFrame>
      <p:graphicFrame>
        <p:nvGraphicFramePr>
          <p:cNvPr id="24" name="표 23"/>
          <p:cNvGraphicFramePr>
            <a:graphicFrameLocks noGrp="1"/>
          </p:cNvGraphicFramePr>
          <p:nvPr>
            <p:extLst/>
          </p:nvPr>
        </p:nvGraphicFramePr>
        <p:xfrm>
          <a:off x="100653" y="4318574"/>
          <a:ext cx="8837301" cy="2362348"/>
        </p:xfrm>
        <a:graphic>
          <a:graphicData uri="http://schemas.openxmlformats.org/drawingml/2006/table">
            <a:tbl>
              <a:tblPr firstRow="1" bandRow="1">
                <a:tableStyleId>{5C22544A-7EE6-4342-B048-85BDC9FD1C3A}</a:tableStyleId>
              </a:tblPr>
              <a:tblGrid>
                <a:gridCol w="1623324"/>
                <a:gridCol w="1191839"/>
                <a:gridCol w="1440160"/>
                <a:gridCol w="1895923"/>
                <a:gridCol w="1227911"/>
                <a:gridCol w="1458144"/>
              </a:tblGrid>
              <a:tr h="379059">
                <a:tc>
                  <a:txBody>
                    <a:bodyPr/>
                    <a:lstStyle/>
                    <a:p>
                      <a:pPr algn="ctr" latinLnBrk="1"/>
                      <a:r>
                        <a:rPr lang="ko-KR" altLang="en-US" sz="1100" dirty="0" smtClean="0">
                          <a:latin typeface="NanumBarunGothic" charset="-127"/>
                          <a:ea typeface="NanumBarunGothic" charset="-127"/>
                          <a:cs typeface="NanumBarunGothic" charset="-127"/>
                        </a:rPr>
                        <a:t>출판사</a:t>
                      </a:r>
                      <a:endParaRPr lang="ko-KR" altLang="en-US" sz="1100" dirty="0">
                        <a:latin typeface="NanumBarunGothic" charset="-127"/>
                        <a:ea typeface="NanumBarunGothic" charset="-127"/>
                        <a:cs typeface="NanumBarunGothic" charset="-127"/>
                      </a:endParaRPr>
                    </a:p>
                  </a:txBody>
                  <a:tcPr/>
                </a:tc>
                <a:tc>
                  <a:txBody>
                    <a:bodyPr/>
                    <a:lstStyle/>
                    <a:p>
                      <a:pPr algn="ctr" latinLnBrk="1"/>
                      <a:r>
                        <a:rPr lang="ko-KR" altLang="en-US" sz="1100" dirty="0" smtClean="0">
                          <a:latin typeface="NanumBarunGothic" charset="-127"/>
                          <a:ea typeface="NanumBarunGothic" charset="-127"/>
                          <a:cs typeface="NanumBarunGothic" charset="-127"/>
                        </a:rPr>
                        <a:t>도서관 구독료</a:t>
                      </a:r>
                      <a:endParaRPr lang="ko-KR" altLang="en-US" sz="1100" dirty="0">
                        <a:latin typeface="NanumBarunGothic" charset="-127"/>
                        <a:ea typeface="NanumBarunGothic" charset="-127"/>
                        <a:cs typeface="NanumBarunGothic" charset="-127"/>
                      </a:endParaRPr>
                    </a:p>
                  </a:txBody>
                  <a:tcPr/>
                </a:tc>
                <a:tc>
                  <a:txBody>
                    <a:bodyPr/>
                    <a:lstStyle/>
                    <a:p>
                      <a:pPr algn="ctr" latinLnBrk="1"/>
                      <a:r>
                        <a:rPr lang="ko-KR" altLang="en-US" sz="1100" dirty="0" err="1" smtClean="0">
                          <a:latin typeface="NanumBarunGothic" charset="-127"/>
                          <a:ea typeface="NanumBarunGothic" charset="-127"/>
                          <a:cs typeface="NanumBarunGothic" charset="-127"/>
                        </a:rPr>
                        <a:t>연구처</a:t>
                      </a:r>
                      <a:r>
                        <a:rPr lang="ko-KR" altLang="en-US" sz="1100" dirty="0" smtClean="0">
                          <a:latin typeface="NanumBarunGothic" charset="-127"/>
                          <a:ea typeface="NanumBarunGothic" charset="-127"/>
                          <a:cs typeface="NanumBarunGothic" charset="-127"/>
                        </a:rPr>
                        <a:t> 지급 </a:t>
                      </a:r>
                      <a:r>
                        <a:rPr lang="en-US" altLang="ko-KR" sz="1100" dirty="0" smtClean="0">
                          <a:latin typeface="NanumBarunGothic" charset="-127"/>
                          <a:ea typeface="NanumBarunGothic" charset="-127"/>
                          <a:cs typeface="NanumBarunGothic" charset="-127"/>
                        </a:rPr>
                        <a:t>APC</a:t>
                      </a:r>
                      <a:endParaRPr lang="ko-KR" altLang="en-US" sz="1100" dirty="0">
                        <a:latin typeface="NanumBarunGothic" charset="-127"/>
                        <a:ea typeface="NanumBarunGothic" charset="-127"/>
                        <a:cs typeface="NanumBarunGothic" charset="-127"/>
                      </a:endParaRPr>
                    </a:p>
                  </a:txBody>
                  <a:tcPr/>
                </a:tc>
                <a:tc>
                  <a:txBody>
                    <a:bodyPr/>
                    <a:lstStyle/>
                    <a:p>
                      <a:pPr algn="ctr" latinLnBrk="1"/>
                      <a:r>
                        <a:rPr lang="en-US" altLang="ko-KR" sz="1200" dirty="0" smtClean="0">
                          <a:solidFill>
                            <a:srgbClr val="66FA33"/>
                          </a:solidFill>
                          <a:latin typeface="NanumBarunGothic" charset="-127"/>
                          <a:ea typeface="NanumBarunGothic" charset="-127"/>
                          <a:cs typeface="NanumBarunGothic" charset="-127"/>
                        </a:rPr>
                        <a:t>Total</a:t>
                      </a:r>
                      <a:r>
                        <a:rPr lang="en-US" altLang="ko-KR" sz="1200" baseline="0" dirty="0" smtClean="0">
                          <a:solidFill>
                            <a:srgbClr val="66FA33"/>
                          </a:solidFill>
                          <a:latin typeface="NanumBarunGothic" charset="-127"/>
                          <a:ea typeface="NanumBarunGothic" charset="-127"/>
                          <a:cs typeface="NanumBarunGothic" charset="-127"/>
                        </a:rPr>
                        <a:t> Cost of Publication</a:t>
                      </a:r>
                      <a:endParaRPr lang="ko-KR" altLang="en-US" sz="1200" dirty="0">
                        <a:solidFill>
                          <a:srgbClr val="66FA33"/>
                        </a:solidFill>
                        <a:latin typeface="NanumBarunGothic" charset="-127"/>
                        <a:ea typeface="NanumBarunGothic" charset="-127"/>
                        <a:cs typeface="NanumBarunGothic" charset="-127"/>
                      </a:endParaRPr>
                    </a:p>
                  </a:txBody>
                  <a:tcPr>
                    <a:solidFill>
                      <a:schemeClr val="bg1">
                        <a:lumMod val="50000"/>
                      </a:schemeClr>
                    </a:solidFill>
                  </a:tcPr>
                </a:tc>
                <a:tc>
                  <a:txBody>
                    <a:bodyPr/>
                    <a:lstStyle/>
                    <a:p>
                      <a:pPr algn="ctr" latinLnBrk="1"/>
                      <a:r>
                        <a:rPr lang="en-US" altLang="ko-KR" sz="1100" dirty="0" smtClean="0">
                          <a:solidFill>
                            <a:srgbClr val="66FA33"/>
                          </a:solidFill>
                          <a:latin typeface="NanumBarunGothic" charset="-127"/>
                          <a:ea typeface="NanumBarunGothic" charset="-127"/>
                          <a:cs typeface="NanumBarunGothic" charset="-127"/>
                        </a:rPr>
                        <a:t>Double Dip</a:t>
                      </a:r>
                      <a:endParaRPr lang="ko-KR" altLang="en-US" sz="1100" dirty="0">
                        <a:solidFill>
                          <a:srgbClr val="66FA33"/>
                        </a:solidFill>
                        <a:latin typeface="NanumBarunGothic" charset="-127"/>
                        <a:ea typeface="NanumBarunGothic" charset="-127"/>
                        <a:cs typeface="NanumBarunGothic" charset="-127"/>
                      </a:endParaRPr>
                    </a:p>
                  </a:txBody>
                  <a:tcPr>
                    <a:solidFill>
                      <a:schemeClr val="bg1">
                        <a:lumMod val="50000"/>
                      </a:schemeClr>
                    </a:solidFill>
                  </a:tcPr>
                </a:tc>
                <a:tc>
                  <a:txBody>
                    <a:bodyPr/>
                    <a:lstStyle/>
                    <a:p>
                      <a:pPr algn="ctr" latinLnBrk="1"/>
                      <a:r>
                        <a:rPr lang="ko-KR" altLang="en-US" sz="1100" dirty="0" smtClean="0">
                          <a:latin typeface="NanumBarunGothic" charset="-127"/>
                          <a:ea typeface="NanumBarunGothic" charset="-127"/>
                          <a:cs typeface="NanumBarunGothic" charset="-127"/>
                        </a:rPr>
                        <a:t>조정 구독료</a:t>
                      </a:r>
                      <a:endParaRPr lang="ko-KR" altLang="en-US" sz="1100" dirty="0">
                        <a:latin typeface="NanumBarunGothic" charset="-127"/>
                        <a:ea typeface="NanumBarunGothic" charset="-127"/>
                        <a:cs typeface="NanumBarunGothic" charset="-127"/>
                      </a:endParaRPr>
                    </a:p>
                  </a:txBody>
                  <a:tcPr/>
                </a:tc>
              </a:tr>
              <a:tr h="283327">
                <a:tc>
                  <a:txBody>
                    <a:bodyPr/>
                    <a:lstStyle/>
                    <a:p>
                      <a:pPr algn="l" latinLnBrk="1"/>
                      <a:r>
                        <a:rPr lang="en-US" altLang="ko-KR" sz="1100" dirty="0" smtClean="0">
                          <a:latin typeface="NanumBarunGothic" charset="-127"/>
                          <a:ea typeface="NanumBarunGothic" charset="-127"/>
                          <a:cs typeface="NanumBarunGothic" charset="-127"/>
                        </a:rPr>
                        <a:t>Elsevier</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21.91</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0.91</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chemeClr val="accent2">
                        <a:lumMod val="40000"/>
                        <a:lumOff val="60000"/>
                      </a:schemeClr>
                    </a:solidFill>
                  </a:tcPr>
                </a:tc>
                <a:tc>
                  <a:txBody>
                    <a:bodyPr/>
                    <a:lstStyle/>
                    <a:p>
                      <a:pPr algn="r" latinLnBrk="1"/>
                      <a:r>
                        <a:rPr lang="en-US" altLang="ko-KR" sz="1100" dirty="0" smtClean="0">
                          <a:latin typeface="NanumBarunGothic" charset="-127"/>
                          <a:ea typeface="NanumBarunGothic" charset="-127"/>
                          <a:cs typeface="NanumBarunGothic" charset="-127"/>
                        </a:rPr>
                        <a:t>22.82</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0.91</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rgbClr val="E6B9B8"/>
                    </a:solidFill>
                  </a:tcPr>
                </a:tc>
                <a:tc>
                  <a:txBody>
                    <a:bodyPr/>
                    <a:lstStyle/>
                    <a:p>
                      <a:pPr algn="r" latinLnBrk="1"/>
                      <a:r>
                        <a:rPr lang="en-US" altLang="ko-KR" sz="1100" dirty="0" smtClean="0">
                          <a:latin typeface="NanumBarunGothic" charset="-127"/>
                          <a:ea typeface="NanumBarunGothic" charset="-127"/>
                          <a:cs typeface="NanumBarunGothic" charset="-127"/>
                        </a:rPr>
                        <a:t>21.00</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r>
              <a:tr h="283327">
                <a:tc>
                  <a:txBody>
                    <a:bodyPr/>
                    <a:lstStyle/>
                    <a:p>
                      <a:pPr algn="l" latinLnBrk="1"/>
                      <a:r>
                        <a:rPr lang="en-US" altLang="ko-KR" sz="1100" dirty="0" smtClean="0">
                          <a:latin typeface="NanumBarunGothic" charset="-127"/>
                          <a:ea typeface="NanumBarunGothic" charset="-127"/>
                          <a:cs typeface="NanumBarunGothic" charset="-127"/>
                        </a:rPr>
                        <a:t>Wiley</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12.31</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0.89</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chemeClr val="accent2">
                        <a:lumMod val="40000"/>
                        <a:lumOff val="60000"/>
                      </a:schemeClr>
                    </a:solidFill>
                  </a:tcPr>
                </a:tc>
                <a:tc>
                  <a:txBody>
                    <a:bodyPr/>
                    <a:lstStyle/>
                    <a:p>
                      <a:pPr algn="r" latinLnBrk="1"/>
                      <a:r>
                        <a:rPr lang="en-US" altLang="ko-KR" sz="1100" dirty="0" smtClean="0">
                          <a:latin typeface="NanumBarunGothic" charset="-127"/>
                          <a:ea typeface="NanumBarunGothic" charset="-127"/>
                          <a:cs typeface="NanumBarunGothic" charset="-127"/>
                        </a:rPr>
                        <a:t>13.20</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0.89</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rgbClr val="E6B9B8"/>
                    </a:solidFill>
                  </a:tcPr>
                </a:tc>
                <a:tc>
                  <a:txBody>
                    <a:bodyPr/>
                    <a:lstStyle/>
                    <a:p>
                      <a:pPr algn="r" latinLnBrk="1"/>
                      <a:r>
                        <a:rPr lang="en-US" altLang="ko-KR" sz="1100" dirty="0" smtClean="0">
                          <a:latin typeface="NanumBarunGothic" charset="-127"/>
                          <a:ea typeface="NanumBarunGothic" charset="-127"/>
                          <a:cs typeface="NanumBarunGothic" charset="-127"/>
                        </a:rPr>
                        <a:t>11.42</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r>
              <a:tr h="283327">
                <a:tc>
                  <a:txBody>
                    <a:bodyPr/>
                    <a:lstStyle/>
                    <a:p>
                      <a:pPr algn="l" latinLnBrk="1"/>
                      <a:r>
                        <a:rPr lang="en-US" altLang="ko-KR" sz="1100" dirty="0" smtClean="0">
                          <a:latin typeface="NanumBarunGothic" charset="-127"/>
                          <a:ea typeface="NanumBarunGothic" charset="-127"/>
                          <a:cs typeface="NanumBarunGothic" charset="-127"/>
                        </a:rPr>
                        <a:t>Springer</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8.72</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0.29</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chemeClr val="accent2">
                        <a:lumMod val="40000"/>
                        <a:lumOff val="60000"/>
                      </a:schemeClr>
                    </a:solidFill>
                  </a:tcPr>
                </a:tc>
                <a:tc>
                  <a:txBody>
                    <a:bodyPr/>
                    <a:lstStyle/>
                    <a:p>
                      <a:pPr algn="r" latinLnBrk="1"/>
                      <a:r>
                        <a:rPr lang="en-US" altLang="ko-KR" sz="1100" dirty="0" smtClean="0">
                          <a:latin typeface="NanumBarunGothic" charset="-127"/>
                          <a:ea typeface="NanumBarunGothic" charset="-127"/>
                          <a:cs typeface="NanumBarunGothic" charset="-127"/>
                        </a:rPr>
                        <a:t>9.01</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0.29</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rgbClr val="E6B9B8"/>
                    </a:solidFill>
                  </a:tcPr>
                </a:tc>
                <a:tc>
                  <a:txBody>
                    <a:bodyPr/>
                    <a:lstStyle/>
                    <a:p>
                      <a:pPr algn="r" latinLnBrk="1"/>
                      <a:r>
                        <a:rPr lang="en-US" altLang="ko-KR" sz="1100" dirty="0" smtClean="0">
                          <a:latin typeface="NanumBarunGothic" charset="-127"/>
                          <a:ea typeface="NanumBarunGothic" charset="-127"/>
                          <a:cs typeface="NanumBarunGothic" charset="-127"/>
                        </a:rPr>
                        <a:t>8.43</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r>
              <a:tr h="283327">
                <a:tc>
                  <a:txBody>
                    <a:bodyPr/>
                    <a:lstStyle/>
                    <a:p>
                      <a:pPr algn="l" latinLnBrk="1"/>
                      <a:r>
                        <a:rPr lang="en-US" altLang="ko-KR" sz="1100" dirty="0" smtClean="0">
                          <a:latin typeface="NanumBarunGothic" charset="-127"/>
                          <a:ea typeface="NanumBarunGothic" charset="-127"/>
                          <a:cs typeface="NanumBarunGothic" charset="-127"/>
                        </a:rPr>
                        <a:t>Taylor</a:t>
                      </a:r>
                      <a:r>
                        <a:rPr lang="ko-KR" altLang="en-US" sz="1100" dirty="0" smtClean="0">
                          <a:latin typeface="NanumBarunGothic" charset="-127"/>
                          <a:ea typeface="NanumBarunGothic" charset="-127"/>
                          <a:cs typeface="NanumBarunGothic" charset="-127"/>
                        </a:rPr>
                        <a:t> </a:t>
                      </a:r>
                      <a:r>
                        <a:rPr lang="en-US" altLang="ko-KR" sz="1100" dirty="0" smtClean="0">
                          <a:latin typeface="NanumBarunGothic" charset="-127"/>
                          <a:ea typeface="NanumBarunGothic" charset="-127"/>
                          <a:cs typeface="NanumBarunGothic" charset="-127"/>
                        </a:rPr>
                        <a:t>&amp; Francis</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4.89</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0.06</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chemeClr val="accent2">
                        <a:lumMod val="40000"/>
                        <a:lumOff val="60000"/>
                      </a:schemeClr>
                    </a:solidFill>
                  </a:tcPr>
                </a:tc>
                <a:tc>
                  <a:txBody>
                    <a:bodyPr/>
                    <a:lstStyle/>
                    <a:p>
                      <a:pPr algn="r" latinLnBrk="1"/>
                      <a:r>
                        <a:rPr lang="en-US" altLang="ko-KR" sz="1100" dirty="0" smtClean="0">
                          <a:latin typeface="NanumBarunGothic" charset="-127"/>
                          <a:ea typeface="NanumBarunGothic" charset="-127"/>
                          <a:cs typeface="NanumBarunGothic" charset="-127"/>
                        </a:rPr>
                        <a:t>4.95</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0.06</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rgbClr val="E6B9B8"/>
                    </a:solidFill>
                  </a:tcPr>
                </a:tc>
                <a:tc>
                  <a:txBody>
                    <a:bodyPr/>
                    <a:lstStyle/>
                    <a:p>
                      <a:pPr algn="r" latinLnBrk="1"/>
                      <a:r>
                        <a:rPr lang="en-US" altLang="ko-KR" sz="1100" dirty="0" smtClean="0">
                          <a:latin typeface="NanumBarunGothic" charset="-127"/>
                          <a:ea typeface="NanumBarunGothic" charset="-127"/>
                          <a:cs typeface="NanumBarunGothic" charset="-127"/>
                        </a:rPr>
                        <a:t>4.83</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r>
              <a:tr h="28332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dirty="0" smtClean="0">
                          <a:latin typeface="NanumBarunGothic" charset="-127"/>
                          <a:ea typeface="NanumBarunGothic" charset="-127"/>
                          <a:cs typeface="NanumBarunGothic" charset="-127"/>
                        </a:rPr>
                        <a:t>Others</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16.19</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5.27</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chemeClr val="accent2">
                        <a:lumMod val="40000"/>
                        <a:lumOff val="60000"/>
                      </a:schemeClr>
                    </a:solidFill>
                  </a:tcPr>
                </a:tc>
                <a:tc>
                  <a:txBody>
                    <a:bodyPr/>
                    <a:lstStyle/>
                    <a:p>
                      <a:pPr algn="r" latinLnBrk="1"/>
                      <a:r>
                        <a:rPr lang="en-US" altLang="ko-KR" sz="1100" dirty="0" smtClean="0">
                          <a:latin typeface="NanumBarunGothic" charset="-127"/>
                          <a:ea typeface="NanumBarunGothic" charset="-127"/>
                          <a:cs typeface="NanumBarunGothic" charset="-127"/>
                        </a:rPr>
                        <a:t>21.46</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5.27</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rgbClr val="E6B9B8"/>
                    </a:solidFill>
                  </a:tcPr>
                </a:tc>
                <a:tc>
                  <a:txBody>
                    <a:bodyPr/>
                    <a:lstStyle/>
                    <a:p>
                      <a:pPr algn="r" latinLnBrk="1"/>
                      <a:r>
                        <a:rPr lang="en-US" altLang="ko-KR" sz="1100" dirty="0" smtClean="0">
                          <a:latin typeface="NanumBarunGothic" charset="-127"/>
                          <a:ea typeface="NanumBarunGothic" charset="-127"/>
                          <a:cs typeface="NanumBarunGothic" charset="-127"/>
                        </a:rPr>
                        <a:t>10.92</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r>
              <a:tr h="283327">
                <a:tc>
                  <a:txBody>
                    <a:bodyPr/>
                    <a:lstStyle/>
                    <a:p>
                      <a:pPr algn="l" latinLnBrk="1"/>
                      <a:r>
                        <a:rPr lang="en-US" altLang="ko-KR" sz="1100" dirty="0" smtClean="0">
                          <a:latin typeface="NanumBarunGothic" charset="-127"/>
                          <a:ea typeface="NanumBarunGothic" charset="-127"/>
                          <a:cs typeface="NanumBarunGothic" charset="-127"/>
                        </a:rPr>
                        <a:t>Gold</a:t>
                      </a:r>
                      <a:r>
                        <a:rPr lang="en-US" altLang="ko-KR" sz="1100" baseline="0" dirty="0" smtClean="0">
                          <a:latin typeface="NanumBarunGothic" charset="-127"/>
                          <a:ea typeface="NanumBarunGothic" charset="-127"/>
                          <a:cs typeface="NanumBarunGothic" charset="-127"/>
                        </a:rPr>
                        <a:t> OA</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a:t>
                      </a:r>
                      <a:r>
                        <a:rPr lang="ko-KR" altLang="en-US" sz="1100" dirty="0" smtClean="0">
                          <a:latin typeface="NanumBarunGothic" charset="-127"/>
                          <a:ea typeface="NanumBarunGothic" charset="-127"/>
                          <a:cs typeface="NanumBarunGothic" charset="-127"/>
                        </a:rPr>
                        <a:t>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6.26</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solidFill>
                      <a:schemeClr val="accent3">
                        <a:lumMod val="40000"/>
                        <a:lumOff val="60000"/>
                      </a:schemeClr>
                    </a:solidFill>
                  </a:tcPr>
                </a:tc>
                <a:tc>
                  <a:txBody>
                    <a:bodyPr/>
                    <a:lstStyle/>
                    <a:p>
                      <a:pPr algn="r" latinLnBrk="1"/>
                      <a:r>
                        <a:rPr lang="en-US" altLang="ko-KR" sz="1100" dirty="0" smtClean="0">
                          <a:latin typeface="NanumBarunGothic" charset="-127"/>
                          <a:ea typeface="NanumBarunGothic" charset="-127"/>
                          <a:cs typeface="NanumBarunGothic" charset="-127"/>
                        </a:rPr>
                        <a:t>6.26</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a:t>
                      </a:r>
                      <a:r>
                        <a:rPr lang="ko-KR" altLang="en-US" sz="1100" dirty="0" smtClean="0">
                          <a:latin typeface="NanumBarunGothic" charset="-127"/>
                          <a:ea typeface="NanumBarunGothic" charset="-127"/>
                          <a:cs typeface="NanumBarunGothic" charset="-127"/>
                        </a:rPr>
                        <a:t>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0</a:t>
                      </a:r>
                      <a:r>
                        <a:rPr lang="ko-KR" altLang="en-US" sz="1100" dirty="0" smtClean="0">
                          <a:latin typeface="NanumBarunGothic" charset="-127"/>
                          <a:ea typeface="NanumBarunGothic" charset="-127"/>
                          <a:cs typeface="NanumBarunGothic" charset="-127"/>
                        </a:rPr>
                        <a:t>원</a:t>
                      </a:r>
                      <a:endParaRPr lang="ko-KR" altLang="en-US" sz="1100" dirty="0">
                        <a:latin typeface="NanumBarunGothic" charset="-127"/>
                        <a:ea typeface="NanumBarunGothic" charset="-127"/>
                        <a:cs typeface="NanumBarunGothic" charset="-127"/>
                      </a:endParaRPr>
                    </a:p>
                  </a:txBody>
                  <a:tcPr/>
                </a:tc>
              </a:tr>
              <a:tr h="283327">
                <a:tc>
                  <a:txBody>
                    <a:bodyPr/>
                    <a:lstStyle/>
                    <a:p>
                      <a:pPr algn="ctr" latinLnBrk="1"/>
                      <a:endParaRPr lang="ko-KR" altLang="en-US" sz="1100" dirty="0">
                        <a:latin typeface="NanumBarunGothic" charset="-127"/>
                        <a:ea typeface="NanumBarunGothic" charset="-127"/>
                        <a:cs typeface="NanumBarunGothic" charset="-127"/>
                      </a:endParaRP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100" dirty="0" smtClean="0">
                          <a:latin typeface="NanumBarunGothic" charset="-127"/>
                          <a:ea typeface="NanumBarunGothic" charset="-127"/>
                          <a:cs typeface="NanumBarunGothic" charset="-127"/>
                        </a:rPr>
                        <a:t>64.02</a:t>
                      </a:r>
                      <a:r>
                        <a:rPr lang="ko-KR" altLang="en-US" sz="1100" dirty="0" err="1" smtClean="0">
                          <a:latin typeface="NanumBarunGothic" charset="-127"/>
                          <a:ea typeface="NanumBarunGothic" charset="-127"/>
                          <a:cs typeface="NanumBarunGothic" charset="-127"/>
                        </a:rPr>
                        <a:t>억원</a:t>
                      </a:r>
                      <a:r>
                        <a:rPr lang="en-US" altLang="ko-KR" sz="1100" dirty="0" smtClean="0">
                          <a:latin typeface="NanumBarunGothic" charset="-127"/>
                          <a:ea typeface="NanumBarunGothic" charset="-127"/>
                          <a:cs typeface="NanumBarunGothic" charset="-127"/>
                        </a:rPr>
                        <a:t> </a:t>
                      </a:r>
                    </a:p>
                  </a:txBody>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100" b="1" dirty="0" smtClean="0">
                          <a:latin typeface="NanumBarunGothic" charset="-127"/>
                          <a:ea typeface="NanumBarunGothic" charset="-127"/>
                          <a:cs typeface="NanumBarunGothic" charset="-127"/>
                        </a:rPr>
                        <a:t>13.68</a:t>
                      </a:r>
                      <a:r>
                        <a:rPr lang="ko-KR" altLang="en-US" sz="1100" b="1" dirty="0" err="1" smtClean="0">
                          <a:latin typeface="NanumBarunGothic" charset="-127"/>
                          <a:ea typeface="NanumBarunGothic" charset="-127"/>
                          <a:cs typeface="NanumBarunGothic" charset="-127"/>
                        </a:rPr>
                        <a:t>억원</a:t>
                      </a:r>
                      <a:endParaRPr lang="en-US" altLang="ko-KR" sz="1100" b="1" dirty="0" smtClean="0">
                        <a:latin typeface="NanumBarunGothic" charset="-127"/>
                        <a:ea typeface="NanumBarunGothic" charset="-127"/>
                        <a:cs typeface="NanumBarunGothic" charset="-127"/>
                      </a:endParaRPr>
                    </a:p>
                  </a:txBody>
                  <a:tcPr/>
                </a:tc>
                <a:tc>
                  <a:txBody>
                    <a:bodyPr/>
                    <a:lstStyle/>
                    <a:p>
                      <a:pPr algn="r" latinLnBrk="1"/>
                      <a:r>
                        <a:rPr lang="en-US" altLang="ko-KR" sz="1100" dirty="0" smtClean="0">
                          <a:latin typeface="NanumBarunGothic" charset="-127"/>
                          <a:ea typeface="NanumBarunGothic" charset="-127"/>
                          <a:cs typeface="NanumBarunGothic" charset="-127"/>
                        </a:rPr>
                        <a:t>77.71</a:t>
                      </a:r>
                      <a:r>
                        <a:rPr lang="ko-KR" altLang="en-US" sz="1100" dirty="0" err="1" smtClean="0">
                          <a:latin typeface="NanumBarunGothic" charset="-127"/>
                          <a:ea typeface="NanumBarunGothic" charset="-127"/>
                          <a:cs typeface="NanumBarunGothic" charset="-127"/>
                        </a:rPr>
                        <a:t>억원</a:t>
                      </a:r>
                      <a:endParaRPr lang="ko-KR" altLang="en-US" sz="1100" dirty="0">
                        <a:latin typeface="NanumBarunGothic" charset="-127"/>
                        <a:ea typeface="NanumBarunGothic" charset="-127"/>
                        <a:cs typeface="NanumBarunGothic" charset="-127"/>
                      </a:endParaRPr>
                    </a:p>
                  </a:txBody>
                  <a:tcPr/>
                </a:tc>
                <a:tc>
                  <a:txBody>
                    <a:bodyPr/>
                    <a:lstStyle/>
                    <a:p>
                      <a:pPr algn="r" latinLnBrk="1"/>
                      <a:r>
                        <a:rPr lang="en-US" altLang="ko-KR" sz="1100" b="1" dirty="0" smtClean="0">
                          <a:latin typeface="NanumBarunGothic" charset="-127"/>
                          <a:ea typeface="NanumBarunGothic" charset="-127"/>
                          <a:cs typeface="NanumBarunGothic" charset="-127"/>
                        </a:rPr>
                        <a:t>7,42</a:t>
                      </a:r>
                      <a:r>
                        <a:rPr lang="ko-KR" altLang="en-US" sz="1100" b="1" dirty="0" err="1" smtClean="0">
                          <a:latin typeface="NanumBarunGothic" charset="-127"/>
                          <a:ea typeface="NanumBarunGothic" charset="-127"/>
                          <a:cs typeface="NanumBarunGothic" charset="-127"/>
                        </a:rPr>
                        <a:t>억원</a:t>
                      </a:r>
                      <a:endParaRPr lang="ko-KR" altLang="en-US" sz="1100" b="1" dirty="0">
                        <a:latin typeface="NanumBarunGothic" charset="-127"/>
                        <a:ea typeface="NanumBarunGothic" charset="-127"/>
                        <a:cs typeface="NanumBarunGothic" charset="-127"/>
                      </a:endParaRPr>
                    </a:p>
                  </a:txBody>
                  <a:tcPr/>
                </a:tc>
                <a:tc>
                  <a:txBody>
                    <a:bodyPr/>
                    <a:lstStyle/>
                    <a:p>
                      <a:pPr algn="r" latinLnBrk="1"/>
                      <a:r>
                        <a:rPr lang="en-US" altLang="ko-KR" sz="1100" b="1" dirty="0" smtClean="0">
                          <a:latin typeface="NanumBarunGothic" charset="-127"/>
                          <a:ea typeface="NanumBarunGothic" charset="-127"/>
                          <a:cs typeface="NanumBarunGothic" charset="-127"/>
                        </a:rPr>
                        <a:t>56.60</a:t>
                      </a:r>
                      <a:r>
                        <a:rPr lang="ko-KR" altLang="en-US" sz="1100" b="1" dirty="0" err="1" smtClean="0">
                          <a:latin typeface="NanumBarunGothic" charset="-127"/>
                          <a:ea typeface="NanumBarunGothic" charset="-127"/>
                          <a:cs typeface="NanumBarunGothic" charset="-127"/>
                        </a:rPr>
                        <a:t>억원</a:t>
                      </a:r>
                      <a:endParaRPr lang="ko-KR" altLang="en-US" sz="1100" b="1" dirty="0">
                        <a:latin typeface="NanumBarunGothic" charset="-127"/>
                        <a:ea typeface="NanumBarunGothic" charset="-127"/>
                        <a:cs typeface="NanumBarunGothic" charset="-127"/>
                      </a:endParaRPr>
                    </a:p>
                  </a:txBody>
                  <a:tcPr/>
                </a:tc>
              </a:tr>
            </a:tbl>
          </a:graphicData>
        </a:graphic>
      </p:graphicFrame>
    </p:spTree>
    <p:extLst>
      <p:ext uri="{BB962C8B-B14F-4D97-AF65-F5344CB8AC3E}">
        <p14:creationId xmlns:p14="http://schemas.microsoft.com/office/powerpoint/2010/main" xmlns="" val="2399217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직사각형 57"/>
          <p:cNvSpPr/>
          <p:nvPr/>
        </p:nvSpPr>
        <p:spPr>
          <a:xfrm>
            <a:off x="1241812" y="1408181"/>
            <a:ext cx="2133918" cy="271869"/>
          </a:xfrm>
          <a:prstGeom prst="rect">
            <a:avLst/>
          </a:prstGeom>
        </p:spPr>
        <p:txBody>
          <a:bodyPr wrap="none">
            <a:spAutoFit/>
          </a:bodyPr>
          <a:lstStyle/>
          <a:p>
            <a:pPr>
              <a:lnSpc>
                <a:spcPts val="1400"/>
              </a:lnSpc>
            </a:pPr>
            <a:r>
              <a:rPr lang="ko-KR" altLang="en-US" sz="900" b="1" dirty="0" smtClean="0">
                <a:solidFill>
                  <a:schemeClr val="accent3">
                    <a:lumMod val="20000"/>
                    <a:lumOff val="80000"/>
                  </a:schemeClr>
                </a:solidFill>
                <a:latin typeface="나눔바른고딕" panose="020B0603020101020101" pitchFamily="50" charset="-127"/>
                <a:ea typeface="나눔바른고딕" panose="020B0603020101020101" pitchFamily="50" charset="-127"/>
              </a:rPr>
              <a:t>오픈액세스와 국내 공공저작물의 공유 학산</a:t>
            </a:r>
            <a:endParaRPr lang="en-US" altLang="ko-KR" sz="900" b="1" dirty="0">
              <a:solidFill>
                <a:schemeClr val="accent3">
                  <a:lumMod val="20000"/>
                  <a:lumOff val="80000"/>
                </a:schemeClr>
              </a:solidFill>
              <a:latin typeface="나눔바른고딕" panose="020B0603020101020101" pitchFamily="50" charset="-127"/>
              <a:ea typeface="나눔바른고딕" panose="020B0603020101020101" pitchFamily="50" charset="-127"/>
            </a:endParaRPr>
          </a:p>
        </p:txBody>
      </p:sp>
      <p:sp>
        <p:nvSpPr>
          <p:cNvPr id="77" name="직사각형 76"/>
          <p:cNvSpPr/>
          <p:nvPr/>
        </p:nvSpPr>
        <p:spPr>
          <a:xfrm>
            <a:off x="1197304" y="927533"/>
            <a:ext cx="4104456" cy="461665"/>
          </a:xfrm>
          <a:prstGeom prst="rect">
            <a:avLst/>
          </a:prstGeom>
        </p:spPr>
        <p:txBody>
          <a:bodyPr wrap="square">
            <a:spAutoFit/>
          </a:bodyPr>
          <a:lstStyle/>
          <a:p>
            <a:pPr algn="just"/>
            <a:r>
              <a:rPr lang="en-US" altLang="ko-KR"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Open Access </a:t>
            </a:r>
            <a:r>
              <a:rPr lang="ko-KR" altLang="en-US"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전환점에 서다</a:t>
            </a:r>
            <a:r>
              <a:rPr lang="en-US" altLang="ko-KR"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a:t>
            </a:r>
          </a:p>
        </p:txBody>
      </p:sp>
      <p:cxnSp>
        <p:nvCxnSpPr>
          <p:cNvPr id="78" name="직선 연결선 4"/>
          <p:cNvCxnSpPr/>
          <p:nvPr/>
        </p:nvCxnSpPr>
        <p:spPr>
          <a:xfrm>
            <a:off x="1313820" y="1408181"/>
            <a:ext cx="3924000" cy="0"/>
          </a:xfrm>
          <a:prstGeom prst="line">
            <a:avLst/>
          </a:prstGeom>
          <a:ln>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타원 37"/>
          <p:cNvSpPr/>
          <p:nvPr/>
        </p:nvSpPr>
        <p:spPr>
          <a:xfrm>
            <a:off x="1259632" y="2636912"/>
            <a:ext cx="1800200" cy="1800000"/>
          </a:xfrm>
          <a:prstGeom prst="ellipse">
            <a:avLst/>
          </a:prstGeom>
          <a:solidFill>
            <a:srgbClr val="FE2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1" name="타원 80"/>
          <p:cNvSpPr/>
          <p:nvPr/>
        </p:nvSpPr>
        <p:spPr>
          <a:xfrm>
            <a:off x="3527885" y="2636912"/>
            <a:ext cx="1800200" cy="1800000"/>
          </a:xfrm>
          <a:prstGeom prst="ellipse">
            <a:avLst/>
          </a:prstGeom>
          <a:solidFill>
            <a:srgbClr val="A2DA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2" name="타원 81"/>
          <p:cNvSpPr/>
          <p:nvPr/>
        </p:nvSpPr>
        <p:spPr>
          <a:xfrm>
            <a:off x="4230217" y="1844824"/>
            <a:ext cx="1800200" cy="1800000"/>
          </a:xfrm>
          <a:prstGeom prst="ellipse">
            <a:avLst/>
          </a:prstGeom>
          <a:solidFill>
            <a:srgbClr val="56273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3" name="타원 82"/>
          <p:cNvSpPr/>
          <p:nvPr/>
        </p:nvSpPr>
        <p:spPr>
          <a:xfrm>
            <a:off x="5868144" y="2636912"/>
            <a:ext cx="1800200" cy="1800000"/>
          </a:xfrm>
          <a:prstGeom prst="ellipse">
            <a:avLst/>
          </a:prstGeom>
          <a:solidFill>
            <a:srgbClr val="A2DA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5" name="TextBox 84"/>
          <p:cNvSpPr txBox="1"/>
          <p:nvPr/>
        </p:nvSpPr>
        <p:spPr>
          <a:xfrm>
            <a:off x="1565014" y="3352436"/>
            <a:ext cx="1104388" cy="584775"/>
          </a:xfrm>
          <a:prstGeom prst="rect">
            <a:avLst/>
          </a:prstGeom>
          <a:noFill/>
        </p:spPr>
        <p:txBody>
          <a:bodyPr wrap="square" rtlCol="0">
            <a:spAutoFit/>
          </a:bodyPr>
          <a:lstStyle/>
          <a:p>
            <a:pPr lvl="0" algn="ctr">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Open Access</a:t>
            </a:r>
          </a:p>
        </p:txBody>
      </p:sp>
      <p:sp>
        <p:nvSpPr>
          <p:cNvPr id="86" name="TextBox 85"/>
          <p:cNvSpPr txBox="1"/>
          <p:nvPr/>
        </p:nvSpPr>
        <p:spPr>
          <a:xfrm>
            <a:off x="3670425" y="3352436"/>
            <a:ext cx="1551631" cy="584775"/>
          </a:xfrm>
          <a:prstGeom prst="rect">
            <a:avLst/>
          </a:prstGeom>
          <a:noFill/>
        </p:spPr>
        <p:txBody>
          <a:bodyPr wrap="square" rtlCol="0">
            <a:spAutoFit/>
          </a:bodyPr>
          <a:lstStyle/>
          <a:p>
            <a:pPr lvl="0">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Berlin </a:t>
            </a:r>
          </a:p>
          <a:p>
            <a:pPr lvl="0">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Open Access</a:t>
            </a:r>
          </a:p>
        </p:txBody>
      </p:sp>
      <p:sp>
        <p:nvSpPr>
          <p:cNvPr id="87" name="TextBox 86"/>
          <p:cNvSpPr txBox="1"/>
          <p:nvPr/>
        </p:nvSpPr>
        <p:spPr>
          <a:xfrm>
            <a:off x="4676553" y="2515533"/>
            <a:ext cx="1551631" cy="584775"/>
          </a:xfrm>
          <a:prstGeom prst="rect">
            <a:avLst/>
          </a:prstGeom>
          <a:noFill/>
        </p:spPr>
        <p:txBody>
          <a:bodyPr wrap="square" rtlCol="0">
            <a:spAutoFit/>
          </a:bodyPr>
          <a:lstStyle/>
          <a:p>
            <a:pPr lvl="0">
              <a:defRPr/>
            </a:pPr>
            <a:r>
              <a:rPr lang="en-US" altLang="ko-KR" sz="1600" dirty="0" smtClean="0">
                <a:solidFill>
                  <a:schemeClr val="bg1">
                    <a:lumMod val="65000"/>
                  </a:schemeClr>
                </a:solidFill>
                <a:latin typeface="나눔바른고딕" panose="020B0603020101020101" pitchFamily="50" charset="-127"/>
                <a:ea typeface="나눔바른고딕" panose="020B0603020101020101" pitchFamily="50" charset="-127"/>
              </a:rPr>
              <a:t>Letter of Intent</a:t>
            </a:r>
          </a:p>
        </p:txBody>
      </p:sp>
      <p:sp>
        <p:nvSpPr>
          <p:cNvPr id="88" name="TextBox 87"/>
          <p:cNvSpPr txBox="1"/>
          <p:nvPr/>
        </p:nvSpPr>
        <p:spPr>
          <a:xfrm>
            <a:off x="6228184" y="3352435"/>
            <a:ext cx="1104388" cy="584775"/>
          </a:xfrm>
          <a:prstGeom prst="rect">
            <a:avLst/>
          </a:prstGeom>
          <a:noFill/>
        </p:spPr>
        <p:txBody>
          <a:bodyPr wrap="square" rtlCol="0">
            <a:spAutoFit/>
          </a:bodyPr>
          <a:lstStyle/>
          <a:p>
            <a:pPr lvl="0" algn="ctr">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Action Plan</a:t>
            </a:r>
          </a:p>
        </p:txBody>
      </p:sp>
    </p:spTree>
    <p:extLst>
      <p:ext uri="{BB962C8B-B14F-4D97-AF65-F5344CB8AC3E}">
        <p14:creationId xmlns:p14="http://schemas.microsoft.com/office/powerpoint/2010/main" xmlns="" val="1634264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Action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Plans</a:t>
            </a:r>
          </a:p>
        </p:txBody>
      </p:sp>
      <p:pic>
        <p:nvPicPr>
          <p:cNvPr id="29" name="그림 28"/>
          <p:cNvPicPr>
            <a:picLocks noChangeAspect="1"/>
          </p:cNvPicPr>
          <p:nvPr/>
        </p:nvPicPr>
        <p:blipFill>
          <a:blip r:embed="rId3" cstate="print"/>
          <a:stretch>
            <a:fillRect/>
          </a:stretch>
        </p:blipFill>
        <p:spPr>
          <a:xfrm>
            <a:off x="7740352" y="305269"/>
            <a:ext cx="1027350" cy="714678"/>
          </a:xfrm>
          <a:prstGeom prst="rect">
            <a:avLst/>
          </a:prstGeom>
        </p:spPr>
      </p:pic>
      <p:cxnSp>
        <p:nvCxnSpPr>
          <p:cNvPr id="36" name="직선 연결선 35"/>
          <p:cNvCxnSpPr/>
          <p:nvPr/>
        </p:nvCxnSpPr>
        <p:spPr>
          <a:xfrm>
            <a:off x="1403648" y="1340768"/>
            <a:ext cx="6994883" cy="0"/>
          </a:xfrm>
          <a:prstGeom prst="line">
            <a:avLst/>
          </a:prstGeom>
          <a:ln>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모서리가 둥근 직사각형 36"/>
          <p:cNvSpPr/>
          <p:nvPr/>
        </p:nvSpPr>
        <p:spPr>
          <a:xfrm>
            <a:off x="467544" y="1764189"/>
            <a:ext cx="1027598" cy="758070"/>
          </a:xfrm>
          <a:prstGeom prst="roundRect">
            <a:avLst>
              <a:gd name="adj" fmla="val 6261"/>
            </a:avLst>
          </a:prstGeom>
          <a:solidFill>
            <a:schemeClr val="tx1">
              <a:alpha val="7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smtClean="0">
                <a:ln w="3175">
                  <a:solidFill>
                    <a:schemeClr val="bg1">
                      <a:lumMod val="95000"/>
                    </a:schemeClr>
                  </a:solidFill>
                </a:ln>
                <a:latin typeface="NanumBarunGothic" charset="-127"/>
                <a:ea typeface="NanumBarunGothic" charset="-127"/>
                <a:cs typeface="NanumBarunGothic" charset="-127"/>
              </a:rPr>
              <a:t>연구자</a:t>
            </a:r>
            <a:endParaRPr lang="en-US" altLang="ko-KR" sz="1600" dirty="0" smtClean="0">
              <a:ln w="3175">
                <a:solidFill>
                  <a:schemeClr val="bg1">
                    <a:lumMod val="95000"/>
                  </a:schemeClr>
                </a:solidFill>
              </a:ln>
              <a:latin typeface="NanumBarunGothic" charset="-127"/>
              <a:ea typeface="NanumBarunGothic" charset="-127"/>
              <a:cs typeface="NanumBarunGothic" charset="-127"/>
            </a:endParaRPr>
          </a:p>
          <a:p>
            <a:pPr algn="ctr"/>
            <a:r>
              <a:rPr lang="ko-KR" altLang="en-US" sz="1600" dirty="0" smtClean="0">
                <a:ln w="3175">
                  <a:solidFill>
                    <a:schemeClr val="bg1">
                      <a:lumMod val="95000"/>
                    </a:schemeClr>
                  </a:solidFill>
                </a:ln>
                <a:latin typeface="NanumBarunGothic" charset="-127"/>
                <a:ea typeface="NanumBarunGothic" charset="-127"/>
                <a:cs typeface="NanumBarunGothic" charset="-127"/>
              </a:rPr>
              <a:t>연구기관</a:t>
            </a:r>
            <a:endParaRPr lang="en-US" altLang="ko-KR" sz="1600" dirty="0">
              <a:ln w="3175">
                <a:solidFill>
                  <a:schemeClr val="bg1">
                    <a:lumMod val="95000"/>
                  </a:schemeClr>
                </a:solidFill>
              </a:ln>
              <a:latin typeface="NanumBarunGothic" charset="-127"/>
              <a:ea typeface="NanumBarunGothic" charset="-127"/>
              <a:cs typeface="NanumBarunGothic" charset="-127"/>
            </a:endParaRPr>
          </a:p>
        </p:txBody>
      </p:sp>
      <p:sp>
        <p:nvSpPr>
          <p:cNvPr id="38" name="TextBox 37"/>
          <p:cNvSpPr txBox="1"/>
          <p:nvPr/>
        </p:nvSpPr>
        <p:spPr>
          <a:xfrm>
            <a:off x="1619672" y="1772816"/>
            <a:ext cx="7463672" cy="759182"/>
          </a:xfrm>
          <a:prstGeom prst="rect">
            <a:avLst/>
          </a:prstGeom>
          <a:noFill/>
        </p:spPr>
        <p:txBody>
          <a:bodyPr wrap="square" rtlCol="0">
            <a:spAutoFit/>
          </a:bodyPr>
          <a:lstStyle/>
          <a:p>
            <a:pPr marL="342900" indent="-342900">
              <a:lnSpc>
                <a:spcPts val="2600"/>
              </a:lnSpc>
              <a:buFontTx/>
              <a:buChar char="•"/>
            </a:pPr>
            <a:r>
              <a:rPr lang="ko-KR" altLang="en-US" sz="1400" spc="-70" dirty="0" smtClean="0">
                <a:ln w="3175">
                  <a:solidFill>
                    <a:schemeClr val="bg1"/>
                  </a:solidFill>
                </a:ln>
                <a:solidFill>
                  <a:schemeClr val="bg1">
                    <a:lumMod val="65000"/>
                  </a:schemeClr>
                </a:solidFill>
                <a:latin typeface="NanumBarunGothic" charset="-127"/>
                <a:ea typeface="NanumBarunGothic" charset="-127"/>
                <a:cs typeface="NanumBarunGothic" charset="-127"/>
              </a:rPr>
              <a:t>연구자가 논문을 </a:t>
            </a:r>
            <a:r>
              <a:rPr lang="ko-KR" altLang="en-US" sz="1400" spc="-70" dirty="0">
                <a:ln w="3175">
                  <a:solidFill>
                    <a:schemeClr val="bg1"/>
                  </a:solidFill>
                </a:ln>
                <a:solidFill>
                  <a:schemeClr val="bg1">
                    <a:lumMod val="65000"/>
                  </a:schemeClr>
                </a:solidFill>
                <a:latin typeface="NanumBarunGothic" charset="-127"/>
                <a:ea typeface="NanumBarunGothic" charset="-127"/>
                <a:cs typeface="NanumBarunGothic" charset="-127"/>
              </a:rPr>
              <a:t>발표할 학술지를 선정하는 </a:t>
            </a:r>
            <a:r>
              <a:rPr lang="ko-KR" altLang="en-US" sz="1400" spc="-70" dirty="0" smtClean="0">
                <a:ln w="3175">
                  <a:solidFill>
                    <a:schemeClr val="bg1"/>
                  </a:solidFill>
                </a:ln>
                <a:solidFill>
                  <a:schemeClr val="bg1">
                    <a:lumMod val="65000"/>
                  </a:schemeClr>
                </a:solidFill>
                <a:latin typeface="NanumBarunGothic" charset="-127"/>
                <a:ea typeface="NanumBarunGothic" charset="-127"/>
                <a:cs typeface="NanumBarunGothic" charset="-127"/>
              </a:rPr>
              <a:t>역할 ➞ 오픈액세스 </a:t>
            </a:r>
            <a:r>
              <a:rPr lang="ko-KR" altLang="en-US" sz="1400" spc="-70" dirty="0">
                <a:ln w="3175">
                  <a:solidFill>
                    <a:schemeClr val="bg1"/>
                  </a:solidFill>
                </a:ln>
                <a:solidFill>
                  <a:schemeClr val="bg1">
                    <a:lumMod val="65000"/>
                  </a:schemeClr>
                </a:solidFill>
                <a:latin typeface="NanumBarunGothic" charset="-127"/>
                <a:ea typeface="NanumBarunGothic" charset="-127"/>
                <a:cs typeface="NanumBarunGothic" charset="-127"/>
              </a:rPr>
              <a:t>출판에서 중요한 </a:t>
            </a:r>
            <a:r>
              <a:rPr lang="ko-KR" altLang="en-US" sz="1400" spc="-70" dirty="0" smtClean="0">
                <a:ln w="3175">
                  <a:solidFill>
                    <a:schemeClr val="bg1"/>
                  </a:solidFill>
                </a:ln>
                <a:solidFill>
                  <a:schemeClr val="bg1">
                    <a:lumMod val="65000"/>
                  </a:schemeClr>
                </a:solidFill>
                <a:latin typeface="NanumBarunGothic" charset="-127"/>
                <a:ea typeface="NanumBarunGothic" charset="-127"/>
                <a:cs typeface="NanumBarunGothic" charset="-127"/>
              </a:rPr>
              <a:t>역할 수행</a:t>
            </a:r>
            <a:endParaRPr lang="en-US" altLang="ko-KR" sz="1400" spc="-70" dirty="0" smtClean="0">
              <a:ln w="3175">
                <a:solidFill>
                  <a:schemeClr val="bg1"/>
                </a:solidFill>
              </a:ln>
              <a:solidFill>
                <a:schemeClr val="bg1">
                  <a:lumMod val="65000"/>
                </a:schemeClr>
              </a:solidFill>
              <a:latin typeface="NanumBarunGothic" charset="-127"/>
              <a:ea typeface="NanumBarunGothic" charset="-127"/>
              <a:cs typeface="NanumBarunGothic" charset="-127"/>
            </a:endParaRPr>
          </a:p>
          <a:p>
            <a:pPr marL="342900" indent="-342900">
              <a:lnSpc>
                <a:spcPts val="2600"/>
              </a:lnSpc>
              <a:buFontTx/>
              <a:buChar char="•"/>
            </a:pPr>
            <a:r>
              <a:rPr lang="ko-KR" altLang="en-US" sz="1400" spc="-70" dirty="0">
                <a:ln w="3175">
                  <a:solidFill>
                    <a:schemeClr val="bg1"/>
                  </a:solidFill>
                </a:ln>
                <a:solidFill>
                  <a:srgbClr val="F6F500"/>
                </a:solidFill>
                <a:latin typeface="NanumBarunGothic" charset="-127"/>
                <a:ea typeface="NanumBarunGothic" charset="-127"/>
                <a:cs typeface="NanumBarunGothic" charset="-127"/>
              </a:rPr>
              <a:t>미래 연구 환경에 대한 관심 필요</a:t>
            </a:r>
            <a:r>
              <a:rPr lang="en-US" altLang="ko-KR" sz="1400" spc="-70" dirty="0">
                <a:ln w="3175">
                  <a:solidFill>
                    <a:schemeClr val="bg1"/>
                  </a:solidFill>
                </a:ln>
                <a:solidFill>
                  <a:srgbClr val="F6F500"/>
                </a:solidFill>
                <a:latin typeface="NanumBarunGothic" charset="-127"/>
                <a:ea typeface="NanumBarunGothic" charset="-127"/>
                <a:cs typeface="NanumBarunGothic" charset="-127"/>
              </a:rPr>
              <a:t>: </a:t>
            </a:r>
            <a:r>
              <a:rPr lang="ko-KR" altLang="en-US" sz="1400" spc="-70" dirty="0" err="1">
                <a:ln w="3175">
                  <a:solidFill>
                    <a:schemeClr val="bg1"/>
                  </a:solidFill>
                </a:ln>
                <a:solidFill>
                  <a:srgbClr val="F6F500"/>
                </a:solidFill>
                <a:latin typeface="NanumBarunGothic" charset="-127"/>
                <a:ea typeface="NanumBarunGothic" charset="-127"/>
                <a:cs typeface="NanumBarunGothic" charset="-127"/>
              </a:rPr>
              <a:t>오픈액세스를</a:t>
            </a:r>
            <a:r>
              <a:rPr lang="ko-KR" altLang="en-US" sz="1400" spc="-70" dirty="0">
                <a:ln w="3175">
                  <a:solidFill>
                    <a:schemeClr val="bg1"/>
                  </a:solidFill>
                </a:ln>
                <a:solidFill>
                  <a:srgbClr val="F6F500"/>
                </a:solidFill>
                <a:latin typeface="NanumBarunGothic" charset="-127"/>
                <a:ea typeface="NanumBarunGothic" charset="-127"/>
                <a:cs typeface="NanumBarunGothic" charset="-127"/>
              </a:rPr>
              <a:t> 위한 국제적 노력에 </a:t>
            </a:r>
            <a:r>
              <a:rPr lang="ko-KR" altLang="en-US" sz="1400" spc="-70" dirty="0" smtClean="0">
                <a:ln w="3175">
                  <a:solidFill>
                    <a:schemeClr val="bg1"/>
                  </a:solidFill>
                </a:ln>
                <a:solidFill>
                  <a:srgbClr val="F6F500"/>
                </a:solidFill>
                <a:latin typeface="NanumBarunGothic" charset="-127"/>
                <a:ea typeface="NanumBarunGothic" charset="-127"/>
                <a:cs typeface="NanumBarunGothic" charset="-127"/>
              </a:rPr>
              <a:t>동참</a:t>
            </a:r>
            <a:endParaRPr lang="en-US" altLang="ko-KR" sz="1400" spc="-70" dirty="0">
              <a:ln w="3175">
                <a:solidFill>
                  <a:schemeClr val="bg1"/>
                </a:solidFill>
              </a:ln>
              <a:solidFill>
                <a:srgbClr val="F6F500"/>
              </a:solidFill>
              <a:latin typeface="NanumBarunGothic" charset="-127"/>
              <a:ea typeface="NanumBarunGothic" charset="-127"/>
              <a:cs typeface="NanumBarunGothic" charset="-127"/>
            </a:endParaRPr>
          </a:p>
        </p:txBody>
      </p:sp>
      <p:sp>
        <p:nvSpPr>
          <p:cNvPr id="39" name="TextBox 38"/>
          <p:cNvSpPr txBox="1"/>
          <p:nvPr/>
        </p:nvSpPr>
        <p:spPr>
          <a:xfrm>
            <a:off x="1619672" y="2769986"/>
            <a:ext cx="6990685" cy="759182"/>
          </a:xfrm>
          <a:prstGeom prst="rect">
            <a:avLst/>
          </a:prstGeom>
          <a:noFill/>
        </p:spPr>
        <p:txBody>
          <a:bodyPr wrap="square" rtlCol="0">
            <a:spAutoFit/>
          </a:bodyPr>
          <a:lstStyle/>
          <a:p>
            <a:pPr marL="342900" indent="-342900">
              <a:lnSpc>
                <a:spcPts val="2600"/>
              </a:lnSpc>
              <a:buFont typeface="나눔고딕" panose="020D0604000000000000" pitchFamily="50" charset="-127"/>
              <a:buChar char="•"/>
            </a:pPr>
            <a:r>
              <a:rPr lang="ko-KR" altLang="en-US" sz="1400" spc="-70" dirty="0" smtClean="0">
                <a:ln w="3175">
                  <a:solidFill>
                    <a:schemeClr val="bg1"/>
                  </a:solidFill>
                </a:ln>
                <a:solidFill>
                  <a:schemeClr val="bg1">
                    <a:lumMod val="65000"/>
                  </a:schemeClr>
                </a:solidFill>
                <a:latin typeface="NanumBarunGothic" charset="-127"/>
                <a:ea typeface="NanumBarunGothic" charset="-127"/>
                <a:cs typeface="NanumBarunGothic" charset="-127"/>
              </a:rPr>
              <a:t>학술발전에 대한 공로를 인정받되 투자자의 이익으로부터 자유로운 학술지 운영</a:t>
            </a:r>
            <a:endParaRPr lang="en-US" altLang="ko-KR" sz="1400" spc="-70" dirty="0">
              <a:ln w="3175">
                <a:solidFill>
                  <a:schemeClr val="bg1"/>
                </a:solidFill>
              </a:ln>
              <a:solidFill>
                <a:schemeClr val="bg1">
                  <a:lumMod val="65000"/>
                </a:schemeClr>
              </a:solidFill>
              <a:latin typeface="NanumBarunGothic" charset="-127"/>
              <a:ea typeface="NanumBarunGothic" charset="-127"/>
              <a:cs typeface="NanumBarunGothic" charset="-127"/>
            </a:endParaRPr>
          </a:p>
          <a:p>
            <a:pPr marL="342900" indent="-342900">
              <a:lnSpc>
                <a:spcPts val="2600"/>
              </a:lnSpc>
              <a:buFont typeface="나눔고딕" panose="020D0604000000000000" pitchFamily="50" charset="-127"/>
              <a:buChar char="•"/>
            </a:pPr>
            <a:r>
              <a:rPr lang="ko-KR" altLang="en-US" sz="1400" spc="-70" dirty="0" smtClean="0">
                <a:ln w="3175">
                  <a:solidFill>
                    <a:schemeClr val="bg1"/>
                  </a:solidFill>
                </a:ln>
                <a:solidFill>
                  <a:srgbClr val="F6F500"/>
                </a:solidFill>
                <a:latin typeface="NanumBarunGothic" charset="-127"/>
                <a:ea typeface="NanumBarunGothic" charset="-127"/>
                <a:cs typeface="NanumBarunGothic" charset="-127"/>
              </a:rPr>
              <a:t>논문 출판에 기여가 큰 연구자</a:t>
            </a:r>
            <a:r>
              <a:rPr lang="en-US" altLang="ko-KR" sz="1400" spc="-70" dirty="0" smtClean="0">
                <a:ln w="3175">
                  <a:solidFill>
                    <a:schemeClr val="bg1"/>
                  </a:solidFill>
                </a:ln>
                <a:solidFill>
                  <a:srgbClr val="F6F500"/>
                </a:solidFill>
                <a:latin typeface="NanumBarunGothic" charset="-127"/>
                <a:ea typeface="NanumBarunGothic" charset="-127"/>
                <a:cs typeface="NanumBarunGothic" charset="-127"/>
              </a:rPr>
              <a:t>,</a:t>
            </a:r>
            <a:r>
              <a:rPr lang="ko-KR" altLang="en-US" sz="1400" spc="-70" dirty="0" smtClean="0">
                <a:ln w="3175">
                  <a:solidFill>
                    <a:schemeClr val="bg1"/>
                  </a:solidFill>
                </a:ln>
                <a:solidFill>
                  <a:srgbClr val="F6F500"/>
                </a:solidFill>
                <a:latin typeface="NanumBarunGothic" charset="-127"/>
                <a:ea typeface="NanumBarunGothic" charset="-127"/>
                <a:cs typeface="NanumBarunGothic" charset="-127"/>
              </a:rPr>
              <a:t> 연구기관에 대한 배려</a:t>
            </a:r>
            <a:r>
              <a:rPr lang="en-US" altLang="ko-KR" sz="1400" spc="-70" dirty="0" smtClean="0">
                <a:ln w="3175">
                  <a:solidFill>
                    <a:schemeClr val="bg1"/>
                  </a:solidFill>
                </a:ln>
                <a:solidFill>
                  <a:srgbClr val="F6F500"/>
                </a:solidFill>
                <a:latin typeface="NanumBarunGothic" charset="-127"/>
                <a:ea typeface="NanumBarunGothic" charset="-127"/>
                <a:cs typeface="NanumBarunGothic" charset="-127"/>
              </a:rPr>
              <a:t>. </a:t>
            </a:r>
            <a:r>
              <a:rPr lang="ko-KR" altLang="en-US" sz="1400" spc="-70" dirty="0" smtClean="0">
                <a:ln w="3175">
                  <a:solidFill>
                    <a:schemeClr val="bg1"/>
                  </a:solidFill>
                </a:ln>
                <a:solidFill>
                  <a:srgbClr val="F6F500"/>
                </a:solidFill>
                <a:latin typeface="NanumBarunGothic" charset="-127"/>
                <a:ea typeface="NanumBarunGothic" charset="-127"/>
                <a:cs typeface="NanumBarunGothic" charset="-127"/>
              </a:rPr>
              <a:t>변화하는 환경에 대비</a:t>
            </a:r>
            <a:r>
              <a:rPr lang="en-US" altLang="ko-KR" sz="1400" spc="-70" dirty="0" smtClean="0">
                <a:ln w="3175">
                  <a:solidFill>
                    <a:schemeClr val="bg1"/>
                  </a:solidFill>
                </a:ln>
                <a:solidFill>
                  <a:schemeClr val="bg1">
                    <a:lumMod val="65000"/>
                  </a:schemeClr>
                </a:solidFill>
                <a:latin typeface="NanumBarunGothic" charset="-127"/>
                <a:ea typeface="NanumBarunGothic" charset="-127"/>
                <a:cs typeface="NanumBarunGothic" charset="-127"/>
              </a:rPr>
              <a:t>.</a:t>
            </a:r>
          </a:p>
        </p:txBody>
      </p:sp>
      <p:sp>
        <p:nvSpPr>
          <p:cNvPr id="40" name="TextBox 39"/>
          <p:cNvSpPr txBox="1"/>
          <p:nvPr/>
        </p:nvSpPr>
        <p:spPr>
          <a:xfrm>
            <a:off x="1619672" y="3714601"/>
            <a:ext cx="6990685" cy="759182"/>
          </a:xfrm>
          <a:prstGeom prst="rect">
            <a:avLst/>
          </a:prstGeom>
          <a:noFill/>
        </p:spPr>
        <p:txBody>
          <a:bodyPr wrap="square" rtlCol="0">
            <a:spAutoFit/>
          </a:bodyPr>
          <a:lstStyle/>
          <a:p>
            <a:pPr marL="342900" indent="-342900">
              <a:lnSpc>
                <a:spcPts val="2600"/>
              </a:lnSpc>
              <a:buFontTx/>
              <a:buChar char="•"/>
            </a:pPr>
            <a:r>
              <a:rPr lang="ko-KR" altLang="en-US" sz="1400" spc="-70" dirty="0" smtClean="0">
                <a:ln w="3175">
                  <a:solidFill>
                    <a:schemeClr val="bg1"/>
                  </a:solidFill>
                </a:ln>
                <a:solidFill>
                  <a:schemeClr val="bg1">
                    <a:lumMod val="65000"/>
                  </a:schemeClr>
                </a:solidFill>
                <a:latin typeface="NanumBarunGothic" charset="-127"/>
                <a:ea typeface="NanumBarunGothic" charset="-127"/>
                <a:cs typeface="NanumBarunGothic" charset="-127"/>
              </a:rPr>
              <a:t>학술 논문 생산과 흐름 유통 전반에 관심을 가져야</a:t>
            </a:r>
            <a:r>
              <a:rPr lang="en-US" altLang="ko-KR" sz="1400" spc="-70" dirty="0" smtClean="0">
                <a:ln w="3175">
                  <a:solidFill>
                    <a:schemeClr val="bg1"/>
                  </a:solidFill>
                </a:ln>
                <a:solidFill>
                  <a:schemeClr val="bg1">
                    <a:lumMod val="65000"/>
                  </a:schemeClr>
                </a:solidFill>
                <a:latin typeface="NanumBarunGothic" charset="-127"/>
                <a:ea typeface="NanumBarunGothic" charset="-127"/>
                <a:cs typeface="NanumBarunGothic" charset="-127"/>
              </a:rPr>
              <a:t>.</a:t>
            </a:r>
          </a:p>
          <a:p>
            <a:pPr marL="342900" indent="-342900">
              <a:lnSpc>
                <a:spcPts val="2600"/>
              </a:lnSpc>
              <a:buFontTx/>
              <a:buChar char="•"/>
            </a:pPr>
            <a:r>
              <a:rPr lang="ko-KR" altLang="en-US" sz="1400" spc="-70" dirty="0" smtClean="0">
                <a:ln w="3175">
                  <a:solidFill>
                    <a:schemeClr val="bg1"/>
                  </a:solidFill>
                </a:ln>
                <a:solidFill>
                  <a:srgbClr val="F6F500"/>
                </a:solidFill>
                <a:latin typeface="NanumBarunGothic" charset="-127"/>
                <a:ea typeface="NanumBarunGothic" charset="-127"/>
                <a:cs typeface="NanumBarunGothic" charset="-127"/>
              </a:rPr>
              <a:t>기관별 연구</a:t>
            </a:r>
            <a:r>
              <a:rPr lang="en-US" altLang="ko-KR" sz="1400" spc="-70" dirty="0" smtClean="0">
                <a:ln w="3175">
                  <a:solidFill>
                    <a:schemeClr val="bg1"/>
                  </a:solidFill>
                </a:ln>
                <a:solidFill>
                  <a:srgbClr val="F6F500"/>
                </a:solidFill>
                <a:latin typeface="NanumBarunGothic" charset="-127"/>
                <a:ea typeface="NanumBarunGothic" charset="-127"/>
                <a:cs typeface="NanumBarunGothic" charset="-127"/>
              </a:rPr>
              <a:t>, </a:t>
            </a:r>
            <a:r>
              <a:rPr lang="ko-KR" altLang="en-US" sz="1400" spc="-70" dirty="0" smtClean="0">
                <a:ln w="3175">
                  <a:solidFill>
                    <a:schemeClr val="bg1"/>
                  </a:solidFill>
                </a:ln>
                <a:solidFill>
                  <a:srgbClr val="F6F500"/>
                </a:solidFill>
                <a:latin typeface="NanumBarunGothic" charset="-127"/>
                <a:ea typeface="NanumBarunGothic" charset="-127"/>
                <a:cs typeface="NanumBarunGothic" charset="-127"/>
              </a:rPr>
              <a:t>학술</a:t>
            </a:r>
            <a:r>
              <a:rPr lang="en-US" altLang="ko-KR" sz="1400" spc="-70" dirty="0" smtClean="0">
                <a:ln w="3175">
                  <a:solidFill>
                    <a:schemeClr val="bg1"/>
                  </a:solidFill>
                </a:ln>
                <a:solidFill>
                  <a:srgbClr val="F6F500"/>
                </a:solidFill>
                <a:latin typeface="NanumBarunGothic" charset="-127"/>
                <a:ea typeface="NanumBarunGothic" charset="-127"/>
                <a:cs typeface="NanumBarunGothic" charset="-127"/>
              </a:rPr>
              <a:t>, </a:t>
            </a:r>
            <a:r>
              <a:rPr lang="ko-KR" altLang="en-US" sz="1400" spc="-70" dirty="0" smtClean="0">
                <a:ln w="3175">
                  <a:solidFill>
                    <a:schemeClr val="bg1"/>
                  </a:solidFill>
                </a:ln>
                <a:solidFill>
                  <a:srgbClr val="F6F500"/>
                </a:solidFill>
                <a:latin typeface="NanumBarunGothic" charset="-127"/>
                <a:ea typeface="NanumBarunGothic" charset="-127"/>
                <a:cs typeface="NanumBarunGothic" charset="-127"/>
              </a:rPr>
              <a:t>출판의 특성에 대한 분석과 연구</a:t>
            </a:r>
            <a:endParaRPr lang="en-US" altLang="ko-KR" sz="1400" spc="-70" dirty="0">
              <a:ln w="3175">
                <a:solidFill>
                  <a:schemeClr val="bg1"/>
                </a:solidFill>
              </a:ln>
              <a:solidFill>
                <a:srgbClr val="F6F500"/>
              </a:solidFill>
              <a:latin typeface="NanumBarunGothic" charset="-127"/>
              <a:ea typeface="NanumBarunGothic" charset="-127"/>
              <a:cs typeface="NanumBarunGothic" charset="-127"/>
            </a:endParaRPr>
          </a:p>
        </p:txBody>
      </p:sp>
      <p:sp>
        <p:nvSpPr>
          <p:cNvPr id="41" name="TextBox 40"/>
          <p:cNvSpPr txBox="1"/>
          <p:nvPr/>
        </p:nvSpPr>
        <p:spPr>
          <a:xfrm>
            <a:off x="1619672" y="4721219"/>
            <a:ext cx="6850867" cy="759182"/>
          </a:xfrm>
          <a:prstGeom prst="rect">
            <a:avLst/>
          </a:prstGeom>
          <a:noFill/>
        </p:spPr>
        <p:txBody>
          <a:bodyPr wrap="square" rtlCol="0">
            <a:spAutoFit/>
          </a:bodyPr>
          <a:lstStyle/>
          <a:p>
            <a:pPr marL="342900" indent="-342900">
              <a:lnSpc>
                <a:spcPts val="2600"/>
              </a:lnSpc>
              <a:buFont typeface="나눔고딕" panose="020D0604000000000000" pitchFamily="50" charset="-127"/>
              <a:buChar char="•"/>
            </a:pPr>
            <a:r>
              <a:rPr lang="ko-KR" altLang="en-US" sz="1400" spc="-70" dirty="0">
                <a:ln w="3175">
                  <a:solidFill>
                    <a:schemeClr val="bg1"/>
                  </a:solidFill>
                </a:ln>
                <a:solidFill>
                  <a:schemeClr val="bg1">
                    <a:lumMod val="65000"/>
                  </a:schemeClr>
                </a:solidFill>
                <a:latin typeface="NanumBarunGothic" charset="-127"/>
                <a:ea typeface="NanumBarunGothic" charset="-127"/>
                <a:cs typeface="NanumBarunGothic" charset="-127"/>
              </a:rPr>
              <a:t>국민의 세금으로 조성된 연구비로 수행된 연구 </a:t>
            </a:r>
            <a:r>
              <a:rPr lang="ko-KR" altLang="en-US" sz="1400" spc="-70" dirty="0" smtClean="0">
                <a:ln w="3175">
                  <a:solidFill>
                    <a:schemeClr val="bg1"/>
                  </a:solidFill>
                </a:ln>
                <a:solidFill>
                  <a:schemeClr val="bg1">
                    <a:lumMod val="65000"/>
                  </a:schemeClr>
                </a:solidFill>
                <a:latin typeface="NanumBarunGothic" charset="-127"/>
                <a:ea typeface="NanumBarunGothic" charset="-127"/>
                <a:cs typeface="NanumBarunGothic" charset="-127"/>
              </a:rPr>
              <a:t>결과물인 논문의 긍정적인 활용</a:t>
            </a:r>
            <a:endParaRPr lang="en-US" altLang="ko-KR" sz="1400" spc="-70" dirty="0" smtClean="0">
              <a:ln w="3175">
                <a:solidFill>
                  <a:schemeClr val="bg1"/>
                </a:solidFill>
              </a:ln>
              <a:solidFill>
                <a:schemeClr val="bg1">
                  <a:lumMod val="65000"/>
                </a:schemeClr>
              </a:solidFill>
              <a:latin typeface="NanumBarunGothic" charset="-127"/>
              <a:ea typeface="NanumBarunGothic" charset="-127"/>
              <a:cs typeface="NanumBarunGothic" charset="-127"/>
            </a:endParaRPr>
          </a:p>
          <a:p>
            <a:pPr marL="342900" indent="-342900">
              <a:lnSpc>
                <a:spcPts val="2600"/>
              </a:lnSpc>
              <a:buFont typeface="나눔고딕" panose="020D0604000000000000" pitchFamily="50" charset="-127"/>
              <a:buChar char="•"/>
            </a:pPr>
            <a:r>
              <a:rPr lang="ko-KR" altLang="en-US" sz="1400" spc="-70" dirty="0" smtClean="0">
                <a:ln w="3175">
                  <a:solidFill>
                    <a:schemeClr val="bg1"/>
                  </a:solidFill>
                </a:ln>
                <a:solidFill>
                  <a:srgbClr val="F6F500"/>
                </a:solidFill>
                <a:latin typeface="NanumBarunGothic" charset="-127"/>
                <a:ea typeface="NanumBarunGothic" charset="-127"/>
                <a:cs typeface="NanumBarunGothic" charset="-127"/>
              </a:rPr>
              <a:t>오픈 액세스 이해관계자들의 국내외 활동에 적극 참여하고 통합과 조정</a:t>
            </a:r>
            <a:endParaRPr lang="en-US" altLang="ko-KR" sz="1400" spc="-70" dirty="0">
              <a:ln w="3175">
                <a:solidFill>
                  <a:schemeClr val="bg1"/>
                </a:solidFill>
              </a:ln>
              <a:solidFill>
                <a:srgbClr val="F6F500"/>
              </a:solidFill>
              <a:latin typeface="NanumBarunGothic" charset="-127"/>
              <a:ea typeface="NanumBarunGothic" charset="-127"/>
              <a:cs typeface="NanumBarunGothic" charset="-127"/>
            </a:endParaRPr>
          </a:p>
        </p:txBody>
      </p:sp>
      <p:sp>
        <p:nvSpPr>
          <p:cNvPr id="42" name="모서리가 둥근 직사각형 41"/>
          <p:cNvSpPr/>
          <p:nvPr/>
        </p:nvSpPr>
        <p:spPr>
          <a:xfrm>
            <a:off x="467544" y="2771098"/>
            <a:ext cx="1027598" cy="758070"/>
          </a:xfrm>
          <a:prstGeom prst="roundRect">
            <a:avLst>
              <a:gd name="adj" fmla="val 6261"/>
            </a:avLst>
          </a:prstGeom>
          <a:solidFill>
            <a:schemeClr val="tx1">
              <a:alpha val="7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smtClean="0">
                <a:ln w="3175">
                  <a:solidFill>
                    <a:schemeClr val="bg1">
                      <a:lumMod val="95000"/>
                    </a:schemeClr>
                  </a:solidFill>
                </a:ln>
                <a:latin typeface="NanumBarunGothic" charset="-127"/>
                <a:ea typeface="NanumBarunGothic" charset="-127"/>
                <a:cs typeface="NanumBarunGothic" charset="-127"/>
              </a:rPr>
              <a:t>출판사</a:t>
            </a:r>
            <a:endParaRPr lang="en-US" altLang="ko-KR" sz="1600" dirty="0">
              <a:ln w="3175">
                <a:solidFill>
                  <a:schemeClr val="bg1">
                    <a:lumMod val="95000"/>
                  </a:schemeClr>
                </a:solidFill>
              </a:ln>
              <a:latin typeface="NanumBarunGothic" charset="-127"/>
              <a:ea typeface="NanumBarunGothic" charset="-127"/>
              <a:cs typeface="NanumBarunGothic" charset="-127"/>
            </a:endParaRPr>
          </a:p>
        </p:txBody>
      </p:sp>
      <p:sp>
        <p:nvSpPr>
          <p:cNvPr id="43" name="모서리가 둥근 직사각형 42"/>
          <p:cNvSpPr/>
          <p:nvPr/>
        </p:nvSpPr>
        <p:spPr>
          <a:xfrm>
            <a:off x="467544" y="3752028"/>
            <a:ext cx="1027598" cy="758070"/>
          </a:xfrm>
          <a:prstGeom prst="roundRect">
            <a:avLst>
              <a:gd name="adj" fmla="val 6261"/>
            </a:avLst>
          </a:prstGeom>
          <a:solidFill>
            <a:schemeClr val="tx1">
              <a:alpha val="7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smtClean="0">
                <a:ln w="3175">
                  <a:solidFill>
                    <a:schemeClr val="bg1">
                      <a:lumMod val="95000"/>
                    </a:schemeClr>
                  </a:solidFill>
                </a:ln>
                <a:latin typeface="NanumBarunGothic" charset="-127"/>
                <a:ea typeface="NanumBarunGothic" charset="-127"/>
                <a:cs typeface="NanumBarunGothic" charset="-127"/>
              </a:rPr>
              <a:t>도서관</a:t>
            </a:r>
            <a:endParaRPr lang="en-US" altLang="ko-KR" sz="1600" dirty="0" smtClean="0">
              <a:ln w="3175">
                <a:solidFill>
                  <a:schemeClr val="bg1">
                    <a:lumMod val="95000"/>
                  </a:schemeClr>
                </a:solidFill>
              </a:ln>
              <a:latin typeface="NanumBarunGothic" charset="-127"/>
              <a:ea typeface="NanumBarunGothic" charset="-127"/>
              <a:cs typeface="NanumBarunGothic" charset="-127"/>
            </a:endParaRPr>
          </a:p>
          <a:p>
            <a:pPr algn="ctr"/>
            <a:r>
              <a:rPr lang="ko-KR" altLang="en-US" sz="1600" dirty="0" smtClean="0">
                <a:ln w="3175">
                  <a:solidFill>
                    <a:schemeClr val="bg1">
                      <a:lumMod val="95000"/>
                    </a:schemeClr>
                  </a:solidFill>
                </a:ln>
                <a:latin typeface="NanumBarunGothic" charset="-127"/>
                <a:ea typeface="NanumBarunGothic" charset="-127"/>
                <a:cs typeface="NanumBarunGothic" charset="-127"/>
              </a:rPr>
              <a:t>인터넷</a:t>
            </a:r>
            <a:endParaRPr lang="en-US" altLang="ko-KR" sz="1600" dirty="0">
              <a:ln w="3175">
                <a:solidFill>
                  <a:schemeClr val="bg1">
                    <a:lumMod val="95000"/>
                  </a:schemeClr>
                </a:solidFill>
              </a:ln>
              <a:latin typeface="NanumBarunGothic" charset="-127"/>
              <a:ea typeface="NanumBarunGothic" charset="-127"/>
              <a:cs typeface="NanumBarunGothic" charset="-127"/>
            </a:endParaRPr>
          </a:p>
        </p:txBody>
      </p:sp>
      <p:sp>
        <p:nvSpPr>
          <p:cNvPr id="44" name="모서리가 둥근 직사각형 43"/>
          <p:cNvSpPr/>
          <p:nvPr/>
        </p:nvSpPr>
        <p:spPr>
          <a:xfrm>
            <a:off x="467544" y="4749227"/>
            <a:ext cx="1027598" cy="758070"/>
          </a:xfrm>
          <a:prstGeom prst="roundRect">
            <a:avLst>
              <a:gd name="adj" fmla="val 6261"/>
            </a:avLst>
          </a:prstGeom>
          <a:solidFill>
            <a:schemeClr val="tx1">
              <a:alpha val="7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smtClean="0">
                <a:ln w="3175">
                  <a:solidFill>
                    <a:schemeClr val="bg1">
                      <a:lumMod val="95000"/>
                    </a:schemeClr>
                  </a:solidFill>
                </a:ln>
                <a:latin typeface="NanumBarunGothic" charset="-127"/>
                <a:ea typeface="NanumBarunGothic" charset="-127"/>
                <a:cs typeface="NanumBarunGothic" charset="-127"/>
              </a:rPr>
              <a:t>연구재단</a:t>
            </a:r>
            <a:endParaRPr lang="en-US" altLang="ko-KR" sz="1600" dirty="0" smtClean="0">
              <a:ln w="3175">
                <a:solidFill>
                  <a:schemeClr val="bg1">
                    <a:lumMod val="95000"/>
                  </a:schemeClr>
                </a:solidFill>
              </a:ln>
              <a:latin typeface="NanumBarunGothic" charset="-127"/>
              <a:ea typeface="NanumBarunGothic" charset="-127"/>
              <a:cs typeface="NanumBarunGothic" charset="-127"/>
            </a:endParaRPr>
          </a:p>
          <a:p>
            <a:pPr algn="ctr"/>
            <a:r>
              <a:rPr lang="en-US" altLang="ko-KR" sz="1600" dirty="0" smtClean="0">
                <a:ln w="3175">
                  <a:solidFill>
                    <a:schemeClr val="bg1">
                      <a:lumMod val="95000"/>
                    </a:schemeClr>
                  </a:solidFill>
                </a:ln>
                <a:latin typeface="NanumBarunGothic" charset="-127"/>
                <a:ea typeface="NanumBarunGothic" charset="-127"/>
                <a:cs typeface="NanumBarunGothic" charset="-127"/>
              </a:rPr>
              <a:t>OAK</a:t>
            </a:r>
            <a:endParaRPr lang="en-US" altLang="ko-KR" sz="1600" dirty="0">
              <a:ln w="3175">
                <a:solidFill>
                  <a:schemeClr val="bg1">
                    <a:lumMod val="95000"/>
                  </a:schemeClr>
                </a:solidFill>
              </a:ln>
              <a:latin typeface="NanumBarunGothic" charset="-127"/>
              <a:ea typeface="NanumBarunGothic" charset="-127"/>
              <a:cs typeface="NanumBarunGothic" charset="-127"/>
            </a:endParaRPr>
          </a:p>
        </p:txBody>
      </p:sp>
      <p:sp>
        <p:nvSpPr>
          <p:cNvPr id="45" name="TextBox 44"/>
          <p:cNvSpPr txBox="1"/>
          <p:nvPr/>
        </p:nvSpPr>
        <p:spPr>
          <a:xfrm>
            <a:off x="490526" y="5818754"/>
            <a:ext cx="8220220" cy="579646"/>
          </a:xfrm>
          <a:prstGeom prst="rect">
            <a:avLst/>
          </a:prstGeom>
          <a:noFill/>
        </p:spPr>
        <p:txBody>
          <a:bodyPr wrap="square" rtlCol="0">
            <a:spAutoFit/>
          </a:bodyPr>
          <a:lstStyle/>
          <a:p>
            <a:pPr>
              <a:lnSpc>
                <a:spcPts val="1900"/>
              </a:lnSpc>
            </a:pPr>
            <a:r>
              <a:rPr lang="ko-KR" altLang="en-US" sz="1200" b="1" spc="-70" dirty="0" smtClean="0">
                <a:ln w="3175">
                  <a:noFill/>
                </a:ln>
                <a:solidFill>
                  <a:srgbClr val="66FA33"/>
                </a:solidFill>
                <a:latin typeface="나눔바른고딕" panose="020B0603020101020101" pitchFamily="50" charset="-127"/>
                <a:ea typeface="나눔바른고딕" panose="020B0603020101020101" pitchFamily="50" charset="-127"/>
              </a:rPr>
              <a:t>오픈 </a:t>
            </a:r>
            <a:r>
              <a:rPr lang="ko-KR" altLang="en-US" sz="1200" b="1" spc="-70" dirty="0">
                <a:ln w="3175">
                  <a:noFill/>
                </a:ln>
                <a:solidFill>
                  <a:srgbClr val="66FA33"/>
                </a:solidFill>
                <a:latin typeface="나눔바른고딕" panose="020B0603020101020101" pitchFamily="50" charset="-127"/>
                <a:ea typeface="나눔바른고딕" panose="020B0603020101020101" pitchFamily="50" charset="-127"/>
              </a:rPr>
              <a:t>액세스를 위해서는 저자</a:t>
            </a:r>
            <a:r>
              <a:rPr lang="en-US" altLang="ko-KR" sz="1200" b="1" spc="-70" dirty="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200" b="1" spc="-70" dirty="0">
                <a:ln w="3175">
                  <a:noFill/>
                </a:ln>
                <a:solidFill>
                  <a:srgbClr val="66FA33"/>
                </a:solidFill>
                <a:latin typeface="나눔바른고딕" panose="020B0603020101020101" pitchFamily="50" charset="-127"/>
                <a:ea typeface="나눔바른고딕" panose="020B0603020101020101" pitchFamily="50" charset="-127"/>
              </a:rPr>
              <a:t>편집인</a:t>
            </a:r>
            <a:r>
              <a:rPr lang="en-US" altLang="ko-KR" sz="1200" b="1" spc="-70" dirty="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200" b="1" spc="-70" dirty="0">
                <a:ln w="3175">
                  <a:noFill/>
                </a:ln>
                <a:solidFill>
                  <a:srgbClr val="66FA33"/>
                </a:solidFill>
                <a:latin typeface="나눔바른고딕" panose="020B0603020101020101" pitchFamily="50" charset="-127"/>
                <a:ea typeface="나눔바른고딕" panose="020B0603020101020101" pitchFamily="50" charset="-127"/>
              </a:rPr>
              <a:t>출판사</a:t>
            </a:r>
            <a:r>
              <a:rPr lang="en-US" altLang="ko-KR" sz="1200" b="1" spc="-70" dirty="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200" b="1" spc="-70" dirty="0">
                <a:ln w="3175">
                  <a:noFill/>
                </a:ln>
                <a:solidFill>
                  <a:srgbClr val="66FA33"/>
                </a:solidFill>
                <a:latin typeface="나눔바른고딕" panose="020B0603020101020101" pitchFamily="50" charset="-127"/>
                <a:ea typeface="나눔바른고딕" panose="020B0603020101020101" pitchFamily="50" charset="-127"/>
              </a:rPr>
              <a:t>도서관</a:t>
            </a:r>
            <a:r>
              <a:rPr lang="en-US" altLang="ko-KR" sz="1200" b="1" spc="-70" dirty="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200" b="1" spc="-70" dirty="0">
                <a:ln w="3175">
                  <a:noFill/>
                </a:ln>
                <a:solidFill>
                  <a:srgbClr val="66FA33"/>
                </a:solidFill>
                <a:latin typeface="나눔바른고딕" panose="020B0603020101020101" pitchFamily="50" charset="-127"/>
                <a:ea typeface="나눔바른고딕" panose="020B0603020101020101" pitchFamily="50" charset="-127"/>
              </a:rPr>
              <a:t>인터넷 사업자</a:t>
            </a:r>
            <a:r>
              <a:rPr lang="en-US" altLang="ko-KR" sz="1200" b="1" spc="-70" dirty="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200" b="1" spc="-70" dirty="0">
                <a:ln w="3175">
                  <a:noFill/>
                </a:ln>
                <a:solidFill>
                  <a:srgbClr val="66FA33"/>
                </a:solidFill>
                <a:latin typeface="나눔바른고딕" panose="020B0603020101020101" pitchFamily="50" charset="-127"/>
                <a:ea typeface="나눔바른고딕" panose="020B0603020101020101" pitchFamily="50" charset="-127"/>
              </a:rPr>
              <a:t>연구비 제공기관</a:t>
            </a:r>
            <a:r>
              <a:rPr lang="en-US" altLang="ko-KR" sz="1200" b="1" spc="-70" dirty="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200" b="1" spc="-70" dirty="0">
                <a:ln w="3175">
                  <a:noFill/>
                </a:ln>
                <a:solidFill>
                  <a:srgbClr val="66FA33"/>
                </a:solidFill>
                <a:latin typeface="나눔바른고딕" panose="020B0603020101020101" pitchFamily="50" charset="-127"/>
                <a:ea typeface="나눔바른고딕" panose="020B0603020101020101" pitchFamily="50" charset="-127"/>
              </a:rPr>
              <a:t>연구 정책 기관 등 다양한 분야의 종사자 간의 협력 및 이를 지원할 수 있는 </a:t>
            </a:r>
            <a:r>
              <a:rPr lang="en-US" altLang="ko-KR" sz="1200" b="1" spc="-70" smtClean="0">
                <a:ln w="3175">
                  <a:noFill/>
                </a:ln>
                <a:solidFill>
                  <a:srgbClr val="66FA33"/>
                </a:solidFill>
                <a:latin typeface="나눔바른고딕" panose="020B0603020101020101" pitchFamily="50" charset="-127"/>
                <a:ea typeface="나눔바른고딕" panose="020B0603020101020101" pitchFamily="50" charset="-127"/>
              </a:rPr>
              <a:t>OA </a:t>
            </a:r>
            <a:r>
              <a:rPr lang="ko-KR" altLang="en-US" sz="1200" b="1" spc="-70" smtClean="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200" b="1" spc="-70" dirty="0" smtClean="0">
                <a:ln w="3175">
                  <a:noFill/>
                </a:ln>
                <a:solidFill>
                  <a:srgbClr val="66FA33"/>
                </a:solidFill>
                <a:latin typeface="나눔바른고딕" panose="020B0603020101020101" pitchFamily="50" charset="-127"/>
                <a:ea typeface="나눔바른고딕" panose="020B0603020101020101" pitchFamily="50" charset="-127"/>
              </a:rPr>
              <a:t>정책이 필요함</a:t>
            </a:r>
            <a:r>
              <a:rPr lang="en-US" altLang="ko-KR" sz="1200" b="1" spc="-70" dirty="0" smtClean="0">
                <a:ln w="3175">
                  <a:noFill/>
                </a:ln>
                <a:solidFill>
                  <a:srgbClr val="66FA33"/>
                </a:solidFill>
                <a:latin typeface="나눔바른고딕" panose="020B0603020101020101" pitchFamily="50" charset="-127"/>
                <a:ea typeface="나눔바른고딕" panose="020B0603020101020101" pitchFamily="50" charset="-127"/>
              </a:rPr>
              <a:t>.</a:t>
            </a:r>
            <a:endParaRPr lang="en-US" altLang="ko-KR" sz="1200" b="1" spc="-70" dirty="0">
              <a:ln w="3175">
                <a:noFill/>
              </a:ln>
              <a:solidFill>
                <a:srgbClr val="66FA33"/>
              </a:solidFill>
              <a:latin typeface="나눔바른고딕" panose="020B0603020101020101" pitchFamily="50" charset="-127"/>
              <a:ea typeface="나눔바른고딕" panose="020B0603020101020101" pitchFamily="50" charset="-127"/>
            </a:endParaRPr>
          </a:p>
        </p:txBody>
      </p:sp>
      <p:sp>
        <p:nvSpPr>
          <p:cNvPr id="16" name="직사각형 15"/>
          <p:cNvSpPr/>
          <p:nvPr/>
        </p:nvSpPr>
        <p:spPr>
          <a:xfrm>
            <a:off x="1235259" y="305158"/>
            <a:ext cx="7303090" cy="338554"/>
          </a:xfrm>
          <a:prstGeom prst="rect">
            <a:avLst/>
          </a:prstGeom>
        </p:spPr>
        <p:txBody>
          <a:bodyPr wrap="square">
            <a:spAutoFit/>
          </a:bodyPr>
          <a:lstStyle/>
          <a:p>
            <a:r>
              <a:rPr lang="en-US" altLang="ko-KR" sz="1600" spc="-50" dirty="0" smtClean="0">
                <a:ln>
                  <a:solidFill>
                    <a:srgbClr val="66FF33"/>
                  </a:solidFill>
                </a:ln>
                <a:solidFill>
                  <a:srgbClr val="66FF33"/>
                </a:solidFill>
                <a:latin typeface="NanumBarunGothic" charset="-127"/>
                <a:ea typeface="NanumBarunGothic" charset="-127"/>
                <a:cs typeface="NanumBarunGothic" charset="-127"/>
              </a:rPr>
              <a:t>Open Access Initiatives:</a:t>
            </a:r>
            <a:r>
              <a:rPr lang="ko-KR" altLang="en-US" sz="1600" spc="-50" dirty="0" smtClean="0">
                <a:ln>
                  <a:solidFill>
                    <a:srgbClr val="66FF33"/>
                  </a:solidFill>
                </a:ln>
                <a:solidFill>
                  <a:srgbClr val="66FF33"/>
                </a:solidFill>
                <a:latin typeface="NanumBarunGothic" charset="-127"/>
                <a:ea typeface="NanumBarunGothic" charset="-127"/>
                <a:cs typeface="NanumBarunGothic" charset="-127"/>
              </a:rPr>
              <a:t> </a:t>
            </a:r>
            <a:r>
              <a:rPr lang="en-US" altLang="ko-KR" sz="1600" spc="-50" dirty="0" smtClean="0">
                <a:ln>
                  <a:solidFill>
                    <a:srgbClr val="66FF33"/>
                  </a:solidFill>
                </a:ln>
                <a:solidFill>
                  <a:srgbClr val="66FF33"/>
                </a:solidFill>
                <a:latin typeface="NanumBarunGothic" charset="-127"/>
                <a:ea typeface="NanumBarunGothic" charset="-127"/>
                <a:cs typeface="NanumBarunGothic" charset="-127"/>
              </a:rPr>
              <a:t>OA</a:t>
            </a:r>
            <a:r>
              <a:rPr lang="ko-KR" altLang="en-US" sz="1600" spc="-50" dirty="0" smtClean="0">
                <a:ln>
                  <a:solidFill>
                    <a:srgbClr val="66FF33"/>
                  </a:solidFill>
                </a:ln>
                <a:solidFill>
                  <a:srgbClr val="66FF33"/>
                </a:solidFill>
                <a:latin typeface="NanumBarunGothic" charset="-127"/>
                <a:ea typeface="NanumBarunGothic" charset="-127"/>
                <a:cs typeface="NanumBarunGothic" charset="-127"/>
              </a:rPr>
              <a:t> 이해관계자들이 직면한 현실과 대책</a:t>
            </a:r>
          </a:p>
        </p:txBody>
      </p:sp>
      <p:sp>
        <p:nvSpPr>
          <p:cNvPr id="17" name="직사각형 16"/>
          <p:cNvSpPr/>
          <p:nvPr/>
        </p:nvSpPr>
        <p:spPr>
          <a:xfrm>
            <a:off x="1216568" y="572732"/>
            <a:ext cx="6192688" cy="335989"/>
          </a:xfrm>
          <a:prstGeom prst="rect">
            <a:avLst/>
          </a:prstGeom>
        </p:spPr>
        <p:txBody>
          <a:bodyPr wrap="square">
            <a:spAutoFit/>
          </a:bodyPr>
          <a:lstStyle/>
          <a:p>
            <a:pPr>
              <a:lnSpc>
                <a:spcPts val="1900"/>
              </a:lnSpc>
            </a:pP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연구자의 관심</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a:t>
            </a: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 출판사의 사명감</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a:t>
            </a: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 도서관의 안목</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a:t>
            </a: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 연구재단</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a:t>
            </a: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 </a:t>
            </a:r>
            <a:r>
              <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OAK</a:t>
            </a:r>
            <a:r>
              <a:rPr lang="ko-KR" altLang="en-US"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rPr>
              <a:t> 전략</a:t>
            </a:r>
            <a:endParaRPr lang="en-US" altLang="ko-KR" sz="1600" dirty="0" smtClean="0">
              <a:ln w="3175">
                <a:solidFill>
                  <a:schemeClr val="bg1">
                    <a:lumMod val="95000"/>
                  </a:schemeClr>
                </a:solidFill>
              </a:ln>
              <a:solidFill>
                <a:schemeClr val="bg1">
                  <a:lumMod val="95000"/>
                </a:schemeClr>
              </a:solidFill>
              <a:latin typeface="NanumBarunGothic" charset="-127"/>
              <a:ea typeface="NanumBarunGothic" charset="-127"/>
              <a:cs typeface="NanumBarunGothic" charset="-127"/>
            </a:endParaRPr>
          </a:p>
        </p:txBody>
      </p:sp>
      <p:cxnSp>
        <p:nvCxnSpPr>
          <p:cNvPr id="18" name="직선 화살표 연결선 17"/>
          <p:cNvCxnSpPr/>
          <p:nvPr/>
        </p:nvCxnSpPr>
        <p:spPr>
          <a:xfrm>
            <a:off x="490526" y="5652621"/>
            <a:ext cx="7980013" cy="0"/>
          </a:xfrm>
          <a:prstGeom prst="straightConnector1">
            <a:avLst/>
          </a:prstGeom>
          <a:ln w="381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67575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1"/>
          <p:cNvSpPr>
            <a:spLocks noChangeArrowheads="1"/>
          </p:cNvSpPr>
          <p:nvPr/>
        </p:nvSpPr>
        <p:spPr bwMode="auto">
          <a:xfrm>
            <a:off x="11654" y="2780928"/>
            <a:ext cx="3563888" cy="830989"/>
          </a:xfrm>
          <a:prstGeom prst="rect">
            <a:avLst/>
          </a:prstGeom>
          <a:solidFill>
            <a:srgbClr val="000000">
              <a:alpha val="60000"/>
            </a:srgbClr>
          </a:solidFill>
          <a:ln w="9525">
            <a:noFill/>
            <a:miter lim="800000"/>
            <a:headEnd/>
            <a:tailEnd/>
          </a:ln>
          <a:effectLst/>
        </p:spPr>
        <p:txBody>
          <a:bodyPr vert="horz" wrap="square" lIns="91432" tIns="45716" rIns="91432" bIns="45716" numCol="1" anchor="ctr" anchorCtr="0" compatLnSpc="1">
            <a:prstTxWarp prst="textNoShape">
              <a:avLst/>
            </a:prstTxWarp>
            <a:spAutoFit/>
          </a:bodyPr>
          <a:lstStyle/>
          <a:p>
            <a:pPr defTabSz="914321" fontAlgn="base">
              <a:spcBef>
                <a:spcPct val="0"/>
              </a:spcBef>
              <a:spcAft>
                <a:spcPct val="0"/>
              </a:spcAft>
            </a:pPr>
            <a:r>
              <a:rPr kumimoji="1" lang="en-US" altLang="ko-KR" sz="4800" b="1" spc="-150" dirty="0" smtClean="0">
                <a:ln>
                  <a:solidFill>
                    <a:schemeClr val="bg1">
                      <a:alpha val="10000"/>
                    </a:schemeClr>
                  </a:solidFill>
                </a:ln>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 end of slides</a:t>
            </a:r>
          </a:p>
        </p:txBody>
      </p:sp>
    </p:spTree>
    <p:extLst>
      <p:ext uri="{BB962C8B-B14F-4D97-AF65-F5344CB8AC3E}">
        <p14:creationId xmlns:p14="http://schemas.microsoft.com/office/powerpoint/2010/main" xmlns="" val="37656680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직사각형 7"/>
          <p:cNvSpPr/>
          <p:nvPr/>
        </p:nvSpPr>
        <p:spPr>
          <a:xfrm>
            <a:off x="1275846" y="422408"/>
            <a:ext cx="7303090" cy="523220"/>
          </a:xfrm>
          <a:prstGeom prst="rect">
            <a:avLst/>
          </a:prstGeom>
        </p:spPr>
        <p:txBody>
          <a:bodyPr wrap="square">
            <a:spAutoFit/>
          </a:bodyPr>
          <a:lstStyle/>
          <a:p>
            <a:r>
              <a:rPr lang="en-US" altLang="ko-KR" sz="2800" spc="-50" dirty="0" smtClean="0">
                <a:ln>
                  <a:solidFill>
                    <a:srgbClr val="66FF33"/>
                  </a:solidFill>
                </a:ln>
                <a:solidFill>
                  <a:srgbClr val="66FF33"/>
                </a:solidFill>
                <a:latin typeface="Helvetica" charset="0"/>
                <a:ea typeface="Helvetica" charset="0"/>
                <a:cs typeface="Helvetica" charset="0"/>
              </a:rPr>
              <a:t>Open Access?</a:t>
            </a:r>
            <a:endParaRPr lang="ko-KR" altLang="en-US" sz="2800" spc="-50" dirty="0" smtClean="0">
              <a:ln>
                <a:solidFill>
                  <a:srgbClr val="66FF33"/>
                </a:solidFill>
              </a:ln>
              <a:solidFill>
                <a:srgbClr val="66FF33"/>
              </a:solidFill>
              <a:latin typeface="Helvetica" charset="0"/>
              <a:ea typeface="Helvetica" charset="0"/>
              <a:cs typeface="Helvetica" charset="0"/>
            </a:endParaRPr>
          </a:p>
        </p:txBody>
      </p:sp>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Open Access</a:t>
            </a:r>
          </a:p>
        </p:txBody>
      </p:sp>
      <p:sp>
        <p:nvSpPr>
          <p:cNvPr id="136" name="직사각형 135"/>
          <p:cNvSpPr/>
          <p:nvPr/>
        </p:nvSpPr>
        <p:spPr>
          <a:xfrm>
            <a:off x="1292205" y="1532123"/>
            <a:ext cx="4927896" cy="396044"/>
          </a:xfrm>
          <a:prstGeom prst="rect">
            <a:avLst/>
          </a:prstGeom>
        </p:spPr>
        <p:txBody>
          <a:bodyPr wrap="none">
            <a:noAutofit/>
          </a:bodyPr>
          <a:lstStyle/>
          <a:p>
            <a:pPr>
              <a:lnSpc>
                <a:spcPct val="125000"/>
              </a:lnSpc>
            </a:pPr>
            <a:r>
              <a:rPr lang="en-US" altLang="ko-KR" sz="1600" spc="-70" dirty="0" smtClean="0">
                <a:ln w="3175">
                  <a:noFill/>
                </a:ln>
                <a:solidFill>
                  <a:schemeClr val="accent3">
                    <a:lumMod val="75000"/>
                  </a:schemeClr>
                </a:solidFill>
                <a:latin typeface="나눔바른고딕" panose="020B0603020101020101" pitchFamily="50" charset="-127"/>
                <a:ea typeface="나눔바른고딕" panose="020B0603020101020101" pitchFamily="50" charset="-127"/>
              </a:rPr>
              <a:t>BOAI (Budapest Open Access Initiative) </a:t>
            </a:r>
            <a:r>
              <a:rPr lang="ko-KR" altLang="en-US" sz="1600" spc="-70" dirty="0" smtClean="0">
                <a:ln w="3175">
                  <a:noFill/>
                </a:ln>
                <a:solidFill>
                  <a:schemeClr val="accent3">
                    <a:lumMod val="75000"/>
                  </a:schemeClr>
                </a:solidFill>
                <a:latin typeface="나눔바른고딕" panose="020B0603020101020101" pitchFamily="50" charset="-127"/>
                <a:ea typeface="나눔바른고딕" panose="020B0603020101020101" pitchFamily="50" charset="-127"/>
              </a:rPr>
              <a:t>정의</a:t>
            </a:r>
            <a:r>
              <a:rPr lang="en-US" altLang="ko-KR" sz="1600" spc="-70" dirty="0" smtClean="0">
                <a:ln w="3175">
                  <a:noFill/>
                </a:ln>
                <a:solidFill>
                  <a:schemeClr val="accent3">
                    <a:lumMod val="75000"/>
                  </a:schemeClr>
                </a:solidFill>
                <a:latin typeface="나눔바른고딕" panose="020B0603020101020101" pitchFamily="50" charset="-127"/>
                <a:ea typeface="나눔바른고딕" panose="020B0603020101020101" pitchFamily="50" charset="-127"/>
              </a:rPr>
              <a:t>,</a:t>
            </a:r>
            <a:r>
              <a:rPr lang="ko-KR" altLang="en-US" sz="1600" spc="-70" dirty="0" smtClean="0">
                <a:ln w="3175">
                  <a:noFill/>
                </a:ln>
                <a:solidFill>
                  <a:schemeClr val="accent3">
                    <a:lumMod val="75000"/>
                  </a:schemeClr>
                </a:solidFill>
                <a:latin typeface="나눔바른고딕" panose="020B0603020101020101" pitchFamily="50" charset="-127"/>
                <a:ea typeface="나눔바른고딕" panose="020B0603020101020101" pitchFamily="50" charset="-127"/>
              </a:rPr>
              <a:t> </a:t>
            </a:r>
            <a:r>
              <a:rPr lang="en-US" altLang="ko-KR" sz="1600" spc="-70" dirty="0" smtClean="0">
                <a:ln w="3175">
                  <a:noFill/>
                </a:ln>
                <a:solidFill>
                  <a:schemeClr val="accent3">
                    <a:lumMod val="75000"/>
                  </a:schemeClr>
                </a:solidFill>
                <a:latin typeface="나눔바른고딕" panose="020B0603020101020101" pitchFamily="50" charset="-127"/>
                <a:ea typeface="나눔바른고딕" panose="020B0603020101020101" pitchFamily="50" charset="-127"/>
              </a:rPr>
              <a:t>2002</a:t>
            </a:r>
          </a:p>
        </p:txBody>
      </p:sp>
      <p:cxnSp>
        <p:nvCxnSpPr>
          <p:cNvPr id="139" name="직선 화살표 연결선 138"/>
          <p:cNvCxnSpPr/>
          <p:nvPr/>
        </p:nvCxnSpPr>
        <p:spPr>
          <a:xfrm>
            <a:off x="1275846" y="1933707"/>
            <a:ext cx="6455662" cy="0"/>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직선 화살표 연결선 139"/>
          <p:cNvCxnSpPr/>
          <p:nvPr/>
        </p:nvCxnSpPr>
        <p:spPr>
          <a:xfrm>
            <a:off x="1275846" y="1484784"/>
            <a:ext cx="6455662" cy="0"/>
          </a:xfrm>
          <a:prstGeom prst="straightConnector1">
            <a:avLst/>
          </a:prstGeom>
          <a:ln w="381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197562" y="2007066"/>
            <a:ext cx="6296048" cy="646331"/>
          </a:xfrm>
          <a:prstGeom prst="rect">
            <a:avLst/>
          </a:prstGeom>
          <a:noFill/>
        </p:spPr>
        <p:txBody>
          <a:bodyPr wrap="square" rtlCol="0">
            <a:spAutoFit/>
          </a:bodyPr>
          <a:lstStyle/>
          <a:p>
            <a:pPr marL="171450" indent="-171450" algn="just">
              <a:buFont typeface="Gulim" charset="-127"/>
              <a:buChar char="•"/>
            </a:pPr>
            <a:r>
              <a:rPr lang="en-US" altLang="ko-KR" sz="1200" dirty="0" smtClean="0">
                <a:solidFill>
                  <a:schemeClr val="bg1">
                    <a:lumMod val="75000"/>
                  </a:schemeClr>
                </a:solidFill>
                <a:latin typeface="NanumBarunGothic" charset="-127"/>
                <a:ea typeface="NanumBarunGothic" charset="-127"/>
                <a:cs typeface="NanumBarunGothic" charset="-127"/>
              </a:rPr>
              <a:t>Open Access:  </a:t>
            </a:r>
            <a:r>
              <a:rPr lang="ko-KR" altLang="en-US" sz="1200" dirty="0" smtClean="0">
                <a:solidFill>
                  <a:schemeClr val="bg1">
                    <a:lumMod val="75000"/>
                  </a:schemeClr>
                </a:solidFill>
                <a:latin typeface="NanumBarunGothic" charset="-127"/>
                <a:ea typeface="NanumBarunGothic" charset="-127"/>
                <a:cs typeface="NanumBarunGothic" charset="-127"/>
              </a:rPr>
              <a:t>인터넷상에서 모든 이용자들이 재정적</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법적</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기술적 장애없이 무료로 논문의 전문</a:t>
            </a:r>
            <a:r>
              <a:rPr lang="en-US" altLang="ko-KR" sz="1200" dirty="0" smtClean="0">
                <a:solidFill>
                  <a:schemeClr val="bg1">
                    <a:lumMod val="75000"/>
                  </a:schemeClr>
                </a:solidFill>
                <a:latin typeface="NanumBarunGothic" charset="-127"/>
                <a:ea typeface="NanumBarunGothic" charset="-127"/>
                <a:cs typeface="NanumBarunGothic" charset="-127"/>
              </a:rPr>
              <a:t>(Full Text)</a:t>
            </a:r>
            <a:r>
              <a:rPr lang="ko-KR" altLang="en-US" sz="1200" dirty="0" smtClean="0">
                <a:solidFill>
                  <a:schemeClr val="bg1">
                    <a:lumMod val="75000"/>
                  </a:schemeClr>
                </a:solidFill>
                <a:latin typeface="NanumBarunGothic" charset="-127"/>
                <a:ea typeface="NanumBarunGothic" charset="-127"/>
                <a:cs typeface="NanumBarunGothic" charset="-127"/>
              </a:rPr>
              <a:t>를 읽고</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다운로드하고</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복제</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배포</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인쇄</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검색</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링크할 수 있다</a:t>
            </a:r>
            <a:r>
              <a:rPr lang="en-US" altLang="ko-KR" sz="1200" dirty="0" smtClean="0">
                <a:solidFill>
                  <a:schemeClr val="bg1">
                    <a:lumMod val="75000"/>
                  </a:schemeClr>
                </a:solidFill>
                <a:latin typeface="NanumBarunGothic" charset="-127"/>
                <a:ea typeface="NanumBarunGothic" charset="-127"/>
                <a:cs typeface="NanumBarunGothic" charset="-127"/>
              </a:rPr>
              <a:t>.</a:t>
            </a:r>
            <a:r>
              <a:rPr lang="ko-KR" altLang="en-US" sz="1200" dirty="0" smtClean="0">
                <a:solidFill>
                  <a:schemeClr val="bg1">
                    <a:lumMod val="75000"/>
                  </a:schemeClr>
                </a:solidFill>
                <a:latin typeface="NanumBarunGothic" charset="-127"/>
                <a:ea typeface="NanumBarunGothic" charset="-127"/>
                <a:cs typeface="NanumBarunGothic" charset="-127"/>
              </a:rPr>
              <a:t> </a:t>
            </a:r>
          </a:p>
          <a:p>
            <a:pPr marL="171450" indent="-171450" algn="just">
              <a:buFont typeface="Gulim" charset="-127"/>
              <a:buChar char="•"/>
            </a:pPr>
            <a:r>
              <a:rPr lang="ko-KR" altLang="en-US" sz="1200" dirty="0" smtClean="0">
                <a:solidFill>
                  <a:schemeClr val="bg1">
                    <a:lumMod val="75000"/>
                  </a:schemeClr>
                </a:solidFill>
                <a:latin typeface="NanumBarunGothic" charset="-127"/>
                <a:ea typeface="NanumBarunGothic" charset="-127"/>
                <a:cs typeface="NanumBarunGothic" charset="-127"/>
              </a:rPr>
              <a:t>비용장애</a:t>
            </a:r>
            <a:r>
              <a:rPr lang="en-US" altLang="ko-KR" sz="1200" dirty="0" smtClean="0">
                <a:solidFill>
                  <a:schemeClr val="bg1">
                    <a:lumMod val="75000"/>
                  </a:schemeClr>
                </a:solidFill>
                <a:latin typeface="NanumBarunGothic" charset="-127"/>
                <a:ea typeface="NanumBarunGothic" charset="-127"/>
                <a:cs typeface="NanumBarunGothic" charset="-127"/>
              </a:rPr>
              <a:t>(Price Barriers)</a:t>
            </a:r>
            <a:r>
              <a:rPr lang="ko-KR" altLang="en-US" sz="1200" dirty="0" smtClean="0">
                <a:solidFill>
                  <a:schemeClr val="bg1">
                    <a:lumMod val="75000"/>
                  </a:schemeClr>
                </a:solidFill>
                <a:latin typeface="NanumBarunGothic" charset="-127"/>
                <a:ea typeface="NanumBarunGothic" charset="-127"/>
                <a:cs typeface="NanumBarunGothic" charset="-127"/>
              </a:rPr>
              <a:t>와 허가장애</a:t>
            </a:r>
            <a:r>
              <a:rPr lang="en-US" altLang="ko-KR" sz="1200" dirty="0" smtClean="0">
                <a:solidFill>
                  <a:schemeClr val="bg1">
                    <a:lumMod val="75000"/>
                  </a:schemeClr>
                </a:solidFill>
                <a:latin typeface="NanumBarunGothic" charset="-127"/>
                <a:ea typeface="NanumBarunGothic" charset="-127"/>
                <a:cs typeface="NanumBarunGothic" charset="-127"/>
              </a:rPr>
              <a:t>(Permission Barriers)</a:t>
            </a:r>
            <a:r>
              <a:rPr lang="ko-KR" altLang="en-US" sz="1200" dirty="0" smtClean="0">
                <a:solidFill>
                  <a:schemeClr val="bg1">
                    <a:lumMod val="75000"/>
                  </a:schemeClr>
                </a:solidFill>
                <a:latin typeface="NanumBarunGothic" charset="-127"/>
                <a:ea typeface="NanumBarunGothic" charset="-127"/>
                <a:cs typeface="NanumBarunGothic" charset="-127"/>
              </a:rPr>
              <a:t>의 제거</a:t>
            </a:r>
            <a:endParaRPr kumimoji="1" lang="ko-KR" altLang="en-US" sz="1200" dirty="0">
              <a:solidFill>
                <a:schemeClr val="bg1">
                  <a:lumMod val="75000"/>
                </a:schemeClr>
              </a:solidFill>
              <a:latin typeface="NanumBarunGothic" charset="-127"/>
              <a:ea typeface="NanumBarunGothic" charset="-127"/>
              <a:cs typeface="NanumBarunGothic" charset="-127"/>
            </a:endParaRPr>
          </a:p>
        </p:txBody>
      </p:sp>
      <p:sp>
        <p:nvSpPr>
          <p:cNvPr id="143" name="직사각형 142"/>
          <p:cNvSpPr/>
          <p:nvPr/>
        </p:nvSpPr>
        <p:spPr>
          <a:xfrm>
            <a:off x="1259013" y="3342069"/>
            <a:ext cx="4856121" cy="823302"/>
          </a:xfrm>
          <a:prstGeom prst="rect">
            <a:avLst/>
          </a:prstGeom>
        </p:spPr>
        <p:txBody>
          <a:bodyPr wrap="square">
            <a:spAutoFit/>
          </a:bodyPr>
          <a:lstStyle/>
          <a:p>
            <a:pPr marL="171450" indent="-171450">
              <a:lnSpc>
                <a:spcPts val="1900"/>
              </a:lnSpc>
              <a:buFont typeface="Gulim" charset="-127"/>
              <a:buChar char="•"/>
            </a:pPr>
            <a:r>
              <a:rPr lang="ko-KR" altLang="en-US"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온라인을 기반으로  구독비용 없이 자유로운 이용이 가능한 학술지</a:t>
            </a:r>
            <a:endPar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endParaRPr>
          </a:p>
          <a:p>
            <a:pPr marL="171450" indent="-171450">
              <a:lnSpc>
                <a:spcPts val="1900"/>
              </a:lnSpc>
              <a:buFont typeface="Gulim" charset="-127"/>
              <a:buChar char="•"/>
            </a:pP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Public Library of Science (</a:t>
            </a:r>
            <a:r>
              <a:rPr lang="en-US" altLang="ko-KR" sz="1200" dirty="0" err="1"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PLoS</a:t>
            </a: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a:t>
            </a:r>
          </a:p>
          <a:p>
            <a:pPr marL="171450" indent="-171450">
              <a:lnSpc>
                <a:spcPts val="1900"/>
              </a:lnSpc>
              <a:buFont typeface="Gulim" charset="-127"/>
              <a:buChar char="•"/>
            </a:pP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Directory of Open Access Journals (</a:t>
            </a: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hlinkClick r:id="rId3"/>
              </a:rPr>
              <a:t>www.DOAJ.org)</a:t>
            </a:r>
            <a:endParaRPr lang="en-US" altLang="ko-KR" sz="1200" dirty="0">
              <a:ln w="3175">
                <a:solidFill>
                  <a:srgbClr val="66FF33"/>
                </a:solidFill>
              </a:ln>
              <a:solidFill>
                <a:srgbClr val="66FF33"/>
              </a:solidFill>
              <a:latin typeface="나눔바른고딕" panose="020B0603020101020101" pitchFamily="50" charset="-127"/>
              <a:ea typeface="나눔바른고딕" panose="020B0603020101020101" pitchFamily="50" charset="-127"/>
            </a:endParaRPr>
          </a:p>
        </p:txBody>
      </p:sp>
      <p:cxnSp>
        <p:nvCxnSpPr>
          <p:cNvPr id="146" name="직선 화살표 연결선 145"/>
          <p:cNvCxnSpPr/>
          <p:nvPr/>
        </p:nvCxnSpPr>
        <p:spPr>
          <a:xfrm>
            <a:off x="1259013" y="3374737"/>
            <a:ext cx="6455662" cy="0"/>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직사각형 2"/>
          <p:cNvSpPr/>
          <p:nvPr/>
        </p:nvSpPr>
        <p:spPr>
          <a:xfrm>
            <a:off x="1298088" y="2996952"/>
            <a:ext cx="6081212" cy="335989"/>
          </a:xfrm>
          <a:prstGeom prst="rect">
            <a:avLst/>
          </a:prstGeom>
        </p:spPr>
        <p:txBody>
          <a:bodyPr wrap="square">
            <a:spAutoFit/>
          </a:bodyPr>
          <a:lstStyle/>
          <a:p>
            <a:pPr>
              <a:lnSpc>
                <a:spcPts val="1900"/>
              </a:lnSpc>
            </a:pPr>
            <a:r>
              <a:rPr lang="ko-KR" altLang="en-US" sz="1600" dirty="0">
                <a:solidFill>
                  <a:srgbClr val="FFC000"/>
                </a:solidFill>
                <a:latin typeface="NanumBarunGothic" charset="-127"/>
                <a:ea typeface="NanumBarunGothic" charset="-127"/>
                <a:cs typeface="NanumBarunGothic" charset="-127"/>
              </a:rPr>
              <a:t>자유이용학술지</a:t>
            </a:r>
            <a:r>
              <a:rPr lang="en-US" altLang="ko-KR" sz="1600" dirty="0">
                <a:solidFill>
                  <a:srgbClr val="FFC000"/>
                </a:solidFill>
                <a:latin typeface="NanumBarunGothic" charset="-127"/>
                <a:ea typeface="NanumBarunGothic" charset="-127"/>
                <a:cs typeface="NanumBarunGothic" charset="-127"/>
              </a:rPr>
              <a:t>(Open Access Journal</a:t>
            </a:r>
            <a:r>
              <a:rPr lang="en-US" altLang="ko-KR" sz="1600" dirty="0" smtClean="0">
                <a:solidFill>
                  <a:srgbClr val="FFC000"/>
                </a:solidFill>
                <a:latin typeface="NanumBarunGothic" charset="-127"/>
                <a:ea typeface="NanumBarunGothic" charset="-127"/>
                <a:cs typeface="NanumBarunGothic" charset="-127"/>
              </a:rPr>
              <a:t>); </a:t>
            </a:r>
            <a:r>
              <a:rPr lang="en-US" altLang="ko-KR" sz="1600" dirty="0">
                <a:solidFill>
                  <a:srgbClr val="FFC000"/>
                </a:solidFill>
                <a:latin typeface="NanumBarunGothic" charset="-127"/>
                <a:ea typeface="NanumBarunGothic" charset="-127"/>
                <a:cs typeface="NanumBarunGothic" charset="-127"/>
              </a:rPr>
              <a:t>Gold Road</a:t>
            </a:r>
          </a:p>
        </p:txBody>
      </p:sp>
      <p:sp>
        <p:nvSpPr>
          <p:cNvPr id="149" name="직사각형 148"/>
          <p:cNvSpPr/>
          <p:nvPr/>
        </p:nvSpPr>
        <p:spPr>
          <a:xfrm>
            <a:off x="1275846" y="4854237"/>
            <a:ext cx="6896554" cy="823302"/>
          </a:xfrm>
          <a:prstGeom prst="rect">
            <a:avLst/>
          </a:prstGeom>
        </p:spPr>
        <p:txBody>
          <a:bodyPr wrap="square">
            <a:spAutoFit/>
          </a:bodyPr>
          <a:lstStyle/>
          <a:p>
            <a:pPr marL="171450" indent="-171450">
              <a:lnSpc>
                <a:spcPts val="1900"/>
              </a:lnSpc>
              <a:buFont typeface="Gulim" charset="-127"/>
              <a:buChar char="•"/>
            </a:pPr>
            <a:r>
              <a:rPr lang="ko-KR" altLang="en-US"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연구기관 생산 학술자료 저장 이용 서비스 </a:t>
            </a:r>
            <a:endPar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endParaRPr>
          </a:p>
          <a:p>
            <a:pPr marL="171450" indent="-171450">
              <a:lnSpc>
                <a:spcPts val="1900"/>
              </a:lnSpc>
              <a:buFont typeface="Gulim" charset="-127"/>
              <a:buChar char="•"/>
            </a:pP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Directory of Open Access Repositories (</a:t>
            </a:r>
            <a:r>
              <a:rPr lang="en-US" altLang="ko-KR" sz="1200" dirty="0" err="1"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OpenDOAR</a:t>
            </a: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 </a:t>
            </a: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hlinkClick r:id="rId4"/>
              </a:rPr>
              <a:t>www.opendoar.org)</a:t>
            </a:r>
            <a:endPar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endParaRPr>
          </a:p>
          <a:p>
            <a:pPr marL="171450" indent="-171450">
              <a:lnSpc>
                <a:spcPts val="1900"/>
              </a:lnSpc>
              <a:buFont typeface="Gulim" charset="-127"/>
              <a:buChar char="•"/>
            </a:pP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Packages: </a:t>
            </a:r>
            <a:r>
              <a:rPr lang="en-US" altLang="ko-KR" sz="1200" dirty="0" err="1"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Dspace</a:t>
            </a: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 </a:t>
            </a:r>
            <a:r>
              <a:rPr lang="en-US" altLang="ko-KR" sz="1200" dirty="0" err="1"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Eprints</a:t>
            </a:r>
            <a:r>
              <a:rPr lang="en-US" altLang="ko-KR" sz="12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 </a:t>
            </a:r>
            <a:r>
              <a:rPr lang="en-US" altLang="ko-KR" sz="1200" dirty="0" err="1"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etc</a:t>
            </a:r>
            <a:endParaRPr lang="en-US" altLang="ko-KR" sz="1200" dirty="0">
              <a:ln w="3175">
                <a:solidFill>
                  <a:srgbClr val="66FF33"/>
                </a:solidFill>
              </a:ln>
              <a:solidFill>
                <a:srgbClr val="66FF33"/>
              </a:solidFill>
              <a:latin typeface="나눔바른고딕" panose="020B0603020101020101" pitchFamily="50" charset="-127"/>
              <a:ea typeface="나눔바른고딕" panose="020B0603020101020101" pitchFamily="50" charset="-127"/>
            </a:endParaRPr>
          </a:p>
        </p:txBody>
      </p:sp>
      <p:cxnSp>
        <p:nvCxnSpPr>
          <p:cNvPr id="150" name="직선 화살표 연결선 149"/>
          <p:cNvCxnSpPr/>
          <p:nvPr/>
        </p:nvCxnSpPr>
        <p:spPr>
          <a:xfrm>
            <a:off x="1275846" y="4886905"/>
            <a:ext cx="6455662" cy="0"/>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2" name="직사각형 151"/>
          <p:cNvSpPr/>
          <p:nvPr/>
        </p:nvSpPr>
        <p:spPr>
          <a:xfrm>
            <a:off x="1314921" y="4509120"/>
            <a:ext cx="6081212" cy="335989"/>
          </a:xfrm>
          <a:prstGeom prst="rect">
            <a:avLst/>
          </a:prstGeom>
        </p:spPr>
        <p:txBody>
          <a:bodyPr wrap="square">
            <a:spAutoFit/>
          </a:bodyPr>
          <a:lstStyle/>
          <a:p>
            <a:pPr>
              <a:lnSpc>
                <a:spcPts val="1900"/>
              </a:lnSpc>
            </a:pPr>
            <a:r>
              <a:rPr lang="ko-KR" altLang="en-US" sz="1600" dirty="0" smtClean="0">
                <a:solidFill>
                  <a:srgbClr val="66FA33"/>
                </a:solidFill>
                <a:latin typeface="NanumBarunGothic" charset="-127"/>
                <a:ea typeface="NanumBarunGothic" charset="-127"/>
                <a:cs typeface="NanumBarunGothic" charset="-127"/>
              </a:rPr>
              <a:t>기관저장소</a:t>
            </a:r>
            <a:r>
              <a:rPr lang="en-US" altLang="ko-KR" sz="1600" dirty="0" smtClean="0">
                <a:solidFill>
                  <a:srgbClr val="66FA33"/>
                </a:solidFill>
                <a:latin typeface="NanumBarunGothic" charset="-127"/>
                <a:ea typeface="NanumBarunGothic" charset="-127"/>
                <a:cs typeface="NanumBarunGothic" charset="-127"/>
              </a:rPr>
              <a:t>(Institutional Repository); Green Road</a:t>
            </a:r>
            <a:endParaRPr lang="en-US" altLang="ko-KR" sz="1600" dirty="0">
              <a:solidFill>
                <a:srgbClr val="66FA33"/>
              </a:solidFill>
              <a:latin typeface="NanumBarunGothic" charset="-127"/>
              <a:ea typeface="NanumBarunGothic" charset="-127"/>
              <a:cs typeface="NanumBarunGothic" charset="-127"/>
            </a:endParaRPr>
          </a:p>
        </p:txBody>
      </p:sp>
    </p:spTree>
    <p:extLst>
      <p:ext uri="{BB962C8B-B14F-4D97-AF65-F5344CB8AC3E}">
        <p14:creationId xmlns:p14="http://schemas.microsoft.com/office/powerpoint/2010/main" xmlns="" val="180272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직사각형 76"/>
          <p:cNvSpPr/>
          <p:nvPr/>
        </p:nvSpPr>
        <p:spPr>
          <a:xfrm>
            <a:off x="1197304" y="927533"/>
            <a:ext cx="4104456" cy="461665"/>
          </a:xfrm>
          <a:prstGeom prst="rect">
            <a:avLst/>
          </a:prstGeom>
        </p:spPr>
        <p:txBody>
          <a:bodyPr wrap="square">
            <a:spAutoFit/>
          </a:bodyPr>
          <a:lstStyle/>
          <a:p>
            <a:pPr algn="just"/>
            <a:r>
              <a:rPr lang="en-US" altLang="ko-KR"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Open Access </a:t>
            </a:r>
            <a:r>
              <a:rPr lang="ko-KR" altLang="en-US"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전환점에 서다</a:t>
            </a:r>
            <a:r>
              <a:rPr lang="en-US" altLang="ko-KR" sz="2400" spc="-7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a:t>
            </a:r>
          </a:p>
        </p:txBody>
      </p:sp>
      <p:cxnSp>
        <p:nvCxnSpPr>
          <p:cNvPr id="78" name="직선 연결선 4"/>
          <p:cNvCxnSpPr/>
          <p:nvPr/>
        </p:nvCxnSpPr>
        <p:spPr>
          <a:xfrm>
            <a:off x="1313820" y="1408181"/>
            <a:ext cx="3924000" cy="0"/>
          </a:xfrm>
          <a:prstGeom prst="line">
            <a:avLst/>
          </a:prstGeom>
          <a:ln>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타원 37"/>
          <p:cNvSpPr/>
          <p:nvPr/>
        </p:nvSpPr>
        <p:spPr>
          <a:xfrm>
            <a:off x="1259632" y="2636912"/>
            <a:ext cx="1800200" cy="1800000"/>
          </a:xfrm>
          <a:prstGeom prst="ellipse">
            <a:avLst/>
          </a:prstGeom>
          <a:solidFill>
            <a:srgbClr val="A2D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1" name="타원 80"/>
          <p:cNvSpPr/>
          <p:nvPr/>
        </p:nvSpPr>
        <p:spPr>
          <a:xfrm>
            <a:off x="3527885" y="2636912"/>
            <a:ext cx="1800200" cy="180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2" name="타원 81"/>
          <p:cNvSpPr/>
          <p:nvPr/>
        </p:nvSpPr>
        <p:spPr>
          <a:xfrm>
            <a:off x="4230217" y="1844824"/>
            <a:ext cx="1800200" cy="1800000"/>
          </a:xfrm>
          <a:prstGeom prst="ellipse">
            <a:avLst/>
          </a:prstGeom>
          <a:solidFill>
            <a:srgbClr val="56273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3" name="타원 82"/>
          <p:cNvSpPr/>
          <p:nvPr/>
        </p:nvSpPr>
        <p:spPr>
          <a:xfrm>
            <a:off x="5868144" y="2636912"/>
            <a:ext cx="1800200" cy="1800000"/>
          </a:xfrm>
          <a:prstGeom prst="ellipse">
            <a:avLst/>
          </a:prstGeom>
          <a:solidFill>
            <a:srgbClr val="A2DA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43" name="직선 연결선[R] 42"/>
          <p:cNvCxnSpPr/>
          <p:nvPr/>
        </p:nvCxnSpPr>
        <p:spPr>
          <a:xfrm>
            <a:off x="1691680" y="4149080"/>
            <a:ext cx="5688632" cy="0"/>
          </a:xfrm>
          <a:prstGeom prst="line">
            <a:avLst/>
          </a:prstGeom>
          <a:ln>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직선 연결선[R] 83"/>
          <p:cNvCxnSpPr/>
          <p:nvPr/>
        </p:nvCxnSpPr>
        <p:spPr>
          <a:xfrm>
            <a:off x="1691680" y="3644824"/>
            <a:ext cx="5688632" cy="0"/>
          </a:xfrm>
          <a:prstGeom prst="line">
            <a:avLst/>
          </a:prstGeom>
          <a:ln>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565014" y="3352436"/>
            <a:ext cx="1104388" cy="584775"/>
          </a:xfrm>
          <a:prstGeom prst="rect">
            <a:avLst/>
          </a:prstGeom>
          <a:noFill/>
        </p:spPr>
        <p:txBody>
          <a:bodyPr wrap="square" rtlCol="0">
            <a:spAutoFit/>
          </a:bodyPr>
          <a:lstStyle/>
          <a:p>
            <a:pPr lvl="0" algn="ctr">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Open Access</a:t>
            </a:r>
          </a:p>
        </p:txBody>
      </p:sp>
      <p:sp>
        <p:nvSpPr>
          <p:cNvPr id="86" name="TextBox 85"/>
          <p:cNvSpPr txBox="1"/>
          <p:nvPr/>
        </p:nvSpPr>
        <p:spPr>
          <a:xfrm>
            <a:off x="3670425" y="3352436"/>
            <a:ext cx="1551631" cy="584775"/>
          </a:xfrm>
          <a:prstGeom prst="rect">
            <a:avLst/>
          </a:prstGeom>
          <a:noFill/>
        </p:spPr>
        <p:txBody>
          <a:bodyPr wrap="square" rtlCol="0">
            <a:spAutoFit/>
          </a:bodyPr>
          <a:lstStyle/>
          <a:p>
            <a:pPr lvl="0">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Berlin </a:t>
            </a:r>
          </a:p>
          <a:p>
            <a:pPr lvl="0">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Open Access</a:t>
            </a:r>
          </a:p>
        </p:txBody>
      </p:sp>
      <p:sp>
        <p:nvSpPr>
          <p:cNvPr id="87" name="TextBox 86"/>
          <p:cNvSpPr txBox="1"/>
          <p:nvPr/>
        </p:nvSpPr>
        <p:spPr>
          <a:xfrm>
            <a:off x="4676553" y="2515533"/>
            <a:ext cx="1551631" cy="584775"/>
          </a:xfrm>
          <a:prstGeom prst="rect">
            <a:avLst/>
          </a:prstGeom>
          <a:noFill/>
        </p:spPr>
        <p:txBody>
          <a:bodyPr wrap="square" rtlCol="0">
            <a:spAutoFit/>
          </a:bodyPr>
          <a:lstStyle/>
          <a:p>
            <a:pPr lvl="0">
              <a:defRPr/>
            </a:pPr>
            <a:r>
              <a:rPr lang="en-US" altLang="ko-KR" sz="1600" dirty="0" smtClean="0">
                <a:solidFill>
                  <a:schemeClr val="bg1">
                    <a:lumMod val="65000"/>
                  </a:schemeClr>
                </a:solidFill>
                <a:latin typeface="나눔바른고딕" panose="020B0603020101020101" pitchFamily="50" charset="-127"/>
                <a:ea typeface="나눔바른고딕" panose="020B0603020101020101" pitchFamily="50" charset="-127"/>
              </a:rPr>
              <a:t>Letter of Intent</a:t>
            </a:r>
          </a:p>
        </p:txBody>
      </p:sp>
      <p:sp>
        <p:nvSpPr>
          <p:cNvPr id="88" name="TextBox 87"/>
          <p:cNvSpPr txBox="1"/>
          <p:nvPr/>
        </p:nvSpPr>
        <p:spPr>
          <a:xfrm>
            <a:off x="6216050" y="3352435"/>
            <a:ext cx="1104388" cy="584775"/>
          </a:xfrm>
          <a:prstGeom prst="rect">
            <a:avLst/>
          </a:prstGeom>
          <a:noFill/>
        </p:spPr>
        <p:txBody>
          <a:bodyPr wrap="square" rtlCol="0">
            <a:spAutoFit/>
          </a:bodyPr>
          <a:lstStyle/>
          <a:p>
            <a:pPr lvl="0" algn="ctr">
              <a:defRPr/>
            </a:pPr>
            <a:r>
              <a:rPr lang="en-US" altLang="ko-KR" sz="1600" dirty="0" smtClean="0">
                <a:ln>
                  <a:solidFill>
                    <a:schemeClr val="bg1"/>
                  </a:solidFill>
                </a:ln>
                <a:solidFill>
                  <a:schemeClr val="bg1"/>
                </a:solidFill>
                <a:latin typeface="나눔바른고딕" panose="020B0603020101020101" pitchFamily="50" charset="-127"/>
                <a:ea typeface="나눔바른고딕" panose="020B0603020101020101" pitchFamily="50" charset="-127"/>
              </a:rPr>
              <a:t>Action Plan</a:t>
            </a:r>
          </a:p>
        </p:txBody>
      </p:sp>
      <p:sp>
        <p:nvSpPr>
          <p:cNvPr id="15" name="직사각형 14"/>
          <p:cNvSpPr/>
          <p:nvPr/>
        </p:nvSpPr>
        <p:spPr>
          <a:xfrm>
            <a:off x="1238816" y="1421349"/>
            <a:ext cx="2133918" cy="271869"/>
          </a:xfrm>
          <a:prstGeom prst="rect">
            <a:avLst/>
          </a:prstGeom>
        </p:spPr>
        <p:txBody>
          <a:bodyPr wrap="none">
            <a:spAutoFit/>
          </a:bodyPr>
          <a:lstStyle/>
          <a:p>
            <a:pPr>
              <a:lnSpc>
                <a:spcPts val="1400"/>
              </a:lnSpc>
            </a:pPr>
            <a:r>
              <a:rPr lang="ko-KR" altLang="en-US" sz="900" b="1" dirty="0" smtClean="0">
                <a:solidFill>
                  <a:schemeClr val="accent3">
                    <a:lumMod val="20000"/>
                    <a:lumOff val="80000"/>
                  </a:schemeClr>
                </a:solidFill>
                <a:latin typeface="나눔바른고딕" panose="020B0603020101020101" pitchFamily="50" charset="-127"/>
                <a:ea typeface="나눔바른고딕" panose="020B0603020101020101" pitchFamily="50" charset="-127"/>
              </a:rPr>
              <a:t>오픈액세스와 국내 공공저작물의 공유 학산</a:t>
            </a:r>
            <a:endParaRPr lang="en-US" altLang="ko-KR" sz="900" b="1" dirty="0">
              <a:solidFill>
                <a:schemeClr val="accent3">
                  <a:lumMod val="20000"/>
                  <a:lumOff val="80000"/>
                </a:schemeClr>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xmlns="" val="5018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직사각형 7"/>
          <p:cNvSpPr/>
          <p:nvPr/>
        </p:nvSpPr>
        <p:spPr>
          <a:xfrm>
            <a:off x="1275846" y="422408"/>
            <a:ext cx="7303090" cy="523220"/>
          </a:xfrm>
          <a:prstGeom prst="rect">
            <a:avLst/>
          </a:prstGeom>
        </p:spPr>
        <p:txBody>
          <a:bodyPr wrap="square">
            <a:spAutoFit/>
          </a:bodyPr>
          <a:lstStyle/>
          <a:p>
            <a:r>
              <a:rPr lang="en-US" altLang="ko-KR" sz="2800" spc="-50" dirty="0" smtClean="0">
                <a:ln>
                  <a:solidFill>
                    <a:srgbClr val="66FF33"/>
                  </a:solidFill>
                </a:ln>
                <a:solidFill>
                  <a:srgbClr val="66FF33"/>
                </a:solidFill>
                <a:latin typeface="Helvetica" charset="0"/>
                <a:ea typeface="Helvetica" charset="0"/>
                <a:cs typeface="Helvetica" charset="0"/>
              </a:rPr>
              <a:t>Open Access Transformation</a:t>
            </a:r>
            <a:endParaRPr lang="ko-KR" altLang="en-US" sz="2800" spc="-50" dirty="0" smtClean="0">
              <a:ln>
                <a:solidFill>
                  <a:srgbClr val="66FF33"/>
                </a:solidFill>
              </a:ln>
              <a:solidFill>
                <a:srgbClr val="66FF33"/>
              </a:solidFill>
              <a:latin typeface="Helvetica" charset="0"/>
              <a:ea typeface="Helvetica" charset="0"/>
              <a:cs typeface="Helvetica" charset="0"/>
            </a:endParaRPr>
          </a:p>
        </p:txBody>
      </p:sp>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79921" y="470417"/>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Berlin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OA</a:t>
            </a:r>
          </a:p>
        </p:txBody>
      </p:sp>
      <p:pic>
        <p:nvPicPr>
          <p:cNvPr id="15" name="내용 개체 틀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03648" y="1340768"/>
            <a:ext cx="6215532" cy="4143688"/>
          </a:xfrm>
          <a:effectLst>
            <a:outerShdw blurRad="50800" dist="38100" dir="16200000" rotWithShape="0">
              <a:prstClr val="black">
                <a:alpha val="40000"/>
              </a:prstClr>
            </a:outerShdw>
          </a:effectLst>
        </p:spPr>
      </p:pic>
      <p:sp>
        <p:nvSpPr>
          <p:cNvPr id="16" name="직사각형 15"/>
          <p:cNvSpPr/>
          <p:nvPr/>
        </p:nvSpPr>
        <p:spPr>
          <a:xfrm>
            <a:off x="3851920" y="5576287"/>
            <a:ext cx="3866764" cy="271869"/>
          </a:xfrm>
          <a:prstGeom prst="rect">
            <a:avLst/>
          </a:prstGeom>
        </p:spPr>
        <p:txBody>
          <a:bodyPr wrap="none">
            <a:spAutoFit/>
          </a:bodyPr>
          <a:lstStyle/>
          <a:p>
            <a:pPr>
              <a:lnSpc>
                <a:spcPts val="1400"/>
              </a:lnSpc>
            </a:pPr>
            <a:r>
              <a:rPr lang="en-US" altLang="ko-KR" sz="1100" smtClean="0">
                <a:solidFill>
                  <a:srgbClr val="BFBFBF"/>
                </a:solidFill>
              </a:rPr>
              <a:t>12</a:t>
            </a:r>
            <a:r>
              <a:rPr lang="en-US" altLang="ko-KR" sz="1100" baseline="30000" smtClean="0">
                <a:solidFill>
                  <a:srgbClr val="BFBFBF"/>
                </a:solidFill>
              </a:rPr>
              <a:t>th</a:t>
            </a:r>
            <a:r>
              <a:rPr lang="en-US" altLang="ko-KR" sz="1100" smtClean="0">
                <a:solidFill>
                  <a:srgbClr val="BFBFBF"/>
                </a:solidFill>
              </a:rPr>
              <a:t> </a:t>
            </a:r>
            <a:r>
              <a:rPr lang="en-US" altLang="ko-KR" sz="1100" dirty="0" smtClean="0">
                <a:solidFill>
                  <a:srgbClr val="BFBFBF"/>
                </a:solidFill>
              </a:rPr>
              <a:t>Berlin Open Access Conference 8-9 December, </a:t>
            </a:r>
            <a:r>
              <a:rPr lang="en-US" altLang="ko-KR" sz="1100" smtClean="0">
                <a:solidFill>
                  <a:srgbClr val="BFBFBF"/>
                </a:solidFill>
              </a:rPr>
              <a:t>2015.</a:t>
            </a:r>
            <a:endParaRPr lang="ko-KR" altLang="en-US" sz="1100" dirty="0" smtClean="0">
              <a:solidFill>
                <a:srgbClr val="BFBFBF"/>
              </a:solidFill>
            </a:endParaRPr>
          </a:p>
        </p:txBody>
      </p:sp>
    </p:spTree>
    <p:extLst>
      <p:ext uri="{BB962C8B-B14F-4D97-AF65-F5344CB8AC3E}">
        <p14:creationId xmlns:p14="http://schemas.microsoft.com/office/powerpoint/2010/main" xmlns="" val="2036770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79921" y="470417"/>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Berlin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OA</a:t>
            </a:r>
          </a:p>
        </p:txBody>
      </p:sp>
      <p:cxnSp>
        <p:nvCxnSpPr>
          <p:cNvPr id="11" name="직선 화살표 연결선 10"/>
          <p:cNvCxnSpPr/>
          <p:nvPr/>
        </p:nvCxnSpPr>
        <p:spPr>
          <a:xfrm>
            <a:off x="1285492" y="4591575"/>
            <a:ext cx="7214143" cy="0"/>
          </a:xfrm>
          <a:prstGeom prst="straightConnector1">
            <a:avLst/>
          </a:prstGeom>
          <a:ln w="381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1335265" y="2202949"/>
            <a:ext cx="7214143" cy="0"/>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a:off x="1335265" y="1772816"/>
            <a:ext cx="7214143" cy="0"/>
          </a:xfrm>
          <a:prstGeom prst="straightConnector1">
            <a:avLst/>
          </a:prstGeom>
          <a:ln w="381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56982" y="2382119"/>
            <a:ext cx="5468644" cy="307777"/>
          </a:xfrm>
          <a:prstGeom prst="rect">
            <a:avLst/>
          </a:prstGeom>
          <a:noFill/>
        </p:spPr>
        <p:txBody>
          <a:bodyPr wrap="square" rtlCol="0">
            <a:spAutoFit/>
          </a:bodyPr>
          <a:lstStyle/>
          <a:p>
            <a:pPr algn="just"/>
            <a:r>
              <a:rPr lang="ko-KR" altLang="en-US" sz="1200" dirty="0" smtClean="0">
                <a:solidFill>
                  <a:schemeClr val="bg1">
                    <a:lumMod val="75000"/>
                  </a:schemeClr>
                </a:solidFill>
                <a:latin typeface="Helvetica" charset="0"/>
                <a:ea typeface="Helvetica" charset="0"/>
                <a:cs typeface="Helvetica" charset="0"/>
              </a:rPr>
              <a:t> </a:t>
            </a:r>
            <a:r>
              <a:rPr lang="en-US" altLang="ko-KR" sz="1400" dirty="0">
                <a:solidFill>
                  <a:srgbClr val="BFBFBF"/>
                </a:solidFill>
                <a:latin typeface="Helvetica" charset="0"/>
                <a:ea typeface="Helvetica" charset="0"/>
                <a:cs typeface="Helvetica" charset="0"/>
              </a:rPr>
              <a:t>A new approach should give a fresh boost to Open Access</a:t>
            </a:r>
            <a:r>
              <a:rPr lang="en-US" altLang="ko-KR" sz="1400" dirty="0" smtClean="0">
                <a:solidFill>
                  <a:srgbClr val="BFBFBF"/>
                </a:solidFill>
                <a:latin typeface="Helvetica" charset="0"/>
                <a:ea typeface="Helvetica" charset="0"/>
                <a:cs typeface="Helvetica" charset="0"/>
              </a:rPr>
              <a:t>.</a:t>
            </a:r>
            <a:endParaRPr lang="en-US" altLang="ko-KR" sz="1400" dirty="0">
              <a:solidFill>
                <a:srgbClr val="BFBFBF"/>
              </a:solidFill>
              <a:latin typeface="Helvetica" charset="0"/>
              <a:ea typeface="Helvetica" charset="0"/>
              <a:cs typeface="Helvetica" charset="0"/>
            </a:endParaRPr>
          </a:p>
        </p:txBody>
      </p:sp>
      <p:sp>
        <p:nvSpPr>
          <p:cNvPr id="17" name="직사각형 16"/>
          <p:cNvSpPr/>
          <p:nvPr/>
        </p:nvSpPr>
        <p:spPr>
          <a:xfrm>
            <a:off x="1276566" y="2591035"/>
            <a:ext cx="5085278" cy="335989"/>
          </a:xfrm>
          <a:prstGeom prst="rect">
            <a:avLst/>
          </a:prstGeom>
        </p:spPr>
        <p:txBody>
          <a:bodyPr wrap="square">
            <a:spAutoFit/>
          </a:bodyPr>
          <a:lstStyle/>
          <a:p>
            <a:pPr>
              <a:lnSpc>
                <a:spcPts val="1900"/>
              </a:lnSpc>
            </a:pPr>
            <a:r>
              <a:rPr lang="ko-KR" altLang="en-US"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오픈액세스 확산을 위하여 새로운 접근이 필요하다</a:t>
            </a:r>
            <a:r>
              <a:rPr lang="en-US" altLang="ko-KR"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a:t>
            </a:r>
            <a:r>
              <a:rPr lang="ko-KR" altLang="en-US"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 </a:t>
            </a:r>
            <a:endParaRPr lang="en-US" altLang="ko-KR" sz="1400" dirty="0">
              <a:ln w="3175">
                <a:solidFill>
                  <a:srgbClr val="66FF33"/>
                </a:solidFill>
              </a:ln>
              <a:solidFill>
                <a:srgbClr val="66FF33"/>
              </a:solidFill>
              <a:latin typeface="나눔바른고딕" panose="020B0603020101020101" pitchFamily="50" charset="-127"/>
              <a:ea typeface="나눔바른고딕" panose="020B0603020101020101" pitchFamily="50" charset="-127"/>
            </a:endParaRPr>
          </a:p>
        </p:txBody>
      </p:sp>
      <p:sp>
        <p:nvSpPr>
          <p:cNvPr id="18" name="TextBox 17"/>
          <p:cNvSpPr txBox="1"/>
          <p:nvPr/>
        </p:nvSpPr>
        <p:spPr>
          <a:xfrm>
            <a:off x="1265908" y="3051964"/>
            <a:ext cx="7812655" cy="307777"/>
          </a:xfrm>
          <a:prstGeom prst="rect">
            <a:avLst/>
          </a:prstGeom>
          <a:noFill/>
        </p:spPr>
        <p:txBody>
          <a:bodyPr wrap="square" rtlCol="0">
            <a:spAutoFit/>
          </a:bodyPr>
          <a:lstStyle/>
          <a:p>
            <a:pPr algn="just"/>
            <a:r>
              <a:rPr lang="ko-KR" altLang="en-US" sz="1200" dirty="0" smtClean="0">
                <a:solidFill>
                  <a:schemeClr val="bg1">
                    <a:lumMod val="75000"/>
                  </a:schemeClr>
                </a:solidFill>
                <a:latin typeface="Helvetica" charset="0"/>
                <a:ea typeface="Helvetica" charset="0"/>
                <a:cs typeface="Helvetica" charset="0"/>
              </a:rPr>
              <a:t> </a:t>
            </a:r>
            <a:r>
              <a:rPr lang="en-US" altLang="ko-KR" sz="1400" dirty="0">
                <a:solidFill>
                  <a:srgbClr val="BFBFBF"/>
                </a:solidFill>
                <a:latin typeface="Helvetica" charset="0"/>
                <a:ea typeface="Helvetica" charset="0"/>
                <a:cs typeface="Helvetica" charset="0"/>
              </a:rPr>
              <a:t>A </a:t>
            </a:r>
            <a:r>
              <a:rPr lang="en-US" altLang="ko-KR" sz="1400" dirty="0" smtClean="0">
                <a:solidFill>
                  <a:srgbClr val="BFBFBF"/>
                </a:solidFill>
                <a:latin typeface="Helvetica" charset="0"/>
                <a:ea typeface="Helvetica" charset="0"/>
                <a:cs typeface="Helvetica" charset="0"/>
              </a:rPr>
              <a:t>process was initiated to transform subscription journals to Open Access</a:t>
            </a:r>
            <a:endParaRPr lang="en-US" altLang="ko-KR" sz="1400" dirty="0">
              <a:solidFill>
                <a:srgbClr val="BFBFBF"/>
              </a:solidFill>
              <a:latin typeface="Helvetica" charset="0"/>
              <a:ea typeface="Helvetica" charset="0"/>
              <a:cs typeface="Helvetica" charset="0"/>
            </a:endParaRPr>
          </a:p>
        </p:txBody>
      </p:sp>
      <p:sp>
        <p:nvSpPr>
          <p:cNvPr id="19" name="직사각형 18"/>
          <p:cNvSpPr/>
          <p:nvPr/>
        </p:nvSpPr>
        <p:spPr>
          <a:xfrm>
            <a:off x="1285492" y="3260880"/>
            <a:ext cx="6712951" cy="335989"/>
          </a:xfrm>
          <a:prstGeom prst="rect">
            <a:avLst/>
          </a:prstGeom>
        </p:spPr>
        <p:txBody>
          <a:bodyPr wrap="square">
            <a:spAutoFit/>
          </a:bodyPr>
          <a:lstStyle/>
          <a:p>
            <a:pPr>
              <a:lnSpc>
                <a:spcPts val="1900"/>
              </a:lnSpc>
            </a:pPr>
            <a:r>
              <a:rPr lang="ko-KR" altLang="en-US"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기존의 유명</a:t>
            </a:r>
            <a:r>
              <a:rPr lang="en-US" altLang="ko-KR"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a:t>
            </a:r>
            <a:r>
              <a:rPr lang="ko-KR" altLang="en-US"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유료 학술지를 오픈액세스롤 전환하는 작업이 시작되었다</a:t>
            </a:r>
            <a:r>
              <a:rPr lang="en-US" altLang="ko-KR"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a:t>
            </a:r>
            <a:r>
              <a:rPr lang="ko-KR" altLang="en-US"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  </a:t>
            </a:r>
            <a:endParaRPr lang="en-US" altLang="ko-KR" sz="1400" dirty="0">
              <a:ln w="3175">
                <a:solidFill>
                  <a:srgbClr val="66FF33"/>
                </a:solidFill>
              </a:ln>
              <a:solidFill>
                <a:srgbClr val="66FF33"/>
              </a:solidFill>
              <a:latin typeface="나눔바른고딕" panose="020B0603020101020101" pitchFamily="50" charset="-127"/>
              <a:ea typeface="나눔바른고딕" panose="020B0603020101020101" pitchFamily="50" charset="-127"/>
            </a:endParaRPr>
          </a:p>
        </p:txBody>
      </p:sp>
      <p:sp>
        <p:nvSpPr>
          <p:cNvPr id="20" name="직사각형 19"/>
          <p:cNvSpPr/>
          <p:nvPr/>
        </p:nvSpPr>
        <p:spPr>
          <a:xfrm>
            <a:off x="1296007" y="1845903"/>
            <a:ext cx="3646329" cy="335989"/>
          </a:xfrm>
          <a:prstGeom prst="rect">
            <a:avLst/>
          </a:prstGeom>
        </p:spPr>
        <p:txBody>
          <a:bodyPr wrap="square">
            <a:spAutoFit/>
          </a:bodyPr>
          <a:lstStyle/>
          <a:p>
            <a:pPr>
              <a:lnSpc>
                <a:spcPts val="1900"/>
              </a:lnSpc>
            </a:pPr>
            <a:r>
              <a:rPr lang="ko-KR" altLang="en-US" sz="1600" dirty="0" smtClean="0">
                <a:ln>
                  <a:solidFill>
                    <a:schemeClr val="bg1">
                      <a:lumMod val="95000"/>
                    </a:schemeClr>
                  </a:solidFill>
                </a:ln>
                <a:solidFill>
                  <a:schemeClr val="bg1">
                    <a:lumMod val="95000"/>
                  </a:schemeClr>
                </a:solidFill>
                <a:latin typeface="NanumBarunGothic" charset="-127"/>
                <a:ea typeface="NanumBarunGothic" charset="-127"/>
                <a:cs typeface="NanumBarunGothic" charset="-127"/>
              </a:rPr>
              <a:t>회의 내용 요약</a:t>
            </a:r>
            <a:endParaRPr lang="en-US" altLang="ko-KR" sz="1600" dirty="0">
              <a:ln w="3175">
                <a:solidFill>
                  <a:srgbClr val="66FF33"/>
                </a:solidFill>
              </a:ln>
              <a:solidFill>
                <a:srgbClr val="66FF33"/>
              </a:solidFill>
              <a:latin typeface="나눔바른고딕" panose="020B0603020101020101" pitchFamily="50" charset="-127"/>
              <a:ea typeface="나눔바른고딕" panose="020B0603020101020101" pitchFamily="50" charset="-127"/>
            </a:endParaRPr>
          </a:p>
        </p:txBody>
      </p:sp>
      <p:sp>
        <p:nvSpPr>
          <p:cNvPr id="21" name="TextBox 20"/>
          <p:cNvSpPr txBox="1"/>
          <p:nvPr/>
        </p:nvSpPr>
        <p:spPr>
          <a:xfrm>
            <a:off x="1273078" y="3768982"/>
            <a:ext cx="7812655" cy="276999"/>
          </a:xfrm>
          <a:prstGeom prst="rect">
            <a:avLst/>
          </a:prstGeom>
          <a:noFill/>
        </p:spPr>
        <p:txBody>
          <a:bodyPr wrap="square" rtlCol="0">
            <a:spAutoFit/>
          </a:bodyPr>
          <a:lstStyle/>
          <a:p>
            <a:pPr algn="just"/>
            <a:r>
              <a:rPr lang="en-US" altLang="ko-KR" sz="1200" dirty="0" smtClean="0">
                <a:solidFill>
                  <a:schemeClr val="bg1">
                    <a:lumMod val="75000"/>
                  </a:schemeClr>
                </a:solidFill>
                <a:latin typeface="Helvetica" charset="0"/>
                <a:ea typeface="Helvetica" charset="0"/>
                <a:cs typeface="Helvetica" charset="0"/>
              </a:rPr>
              <a:t>The key to this lies in the hands of the scientific institutions and their sponsors</a:t>
            </a:r>
            <a:endParaRPr lang="en-US" altLang="ko-KR" sz="1400" dirty="0">
              <a:solidFill>
                <a:srgbClr val="BFBFBF"/>
              </a:solidFill>
              <a:latin typeface="Helvetica" charset="0"/>
              <a:ea typeface="Helvetica" charset="0"/>
              <a:cs typeface="Helvetica" charset="0"/>
            </a:endParaRPr>
          </a:p>
        </p:txBody>
      </p:sp>
      <p:sp>
        <p:nvSpPr>
          <p:cNvPr id="22" name="직사각형 21"/>
          <p:cNvSpPr/>
          <p:nvPr/>
        </p:nvSpPr>
        <p:spPr>
          <a:xfrm>
            <a:off x="1292662" y="3977898"/>
            <a:ext cx="6712951" cy="335989"/>
          </a:xfrm>
          <a:prstGeom prst="rect">
            <a:avLst/>
          </a:prstGeom>
        </p:spPr>
        <p:txBody>
          <a:bodyPr wrap="square">
            <a:spAutoFit/>
          </a:bodyPr>
          <a:lstStyle/>
          <a:p>
            <a:pPr>
              <a:lnSpc>
                <a:spcPts val="1900"/>
              </a:lnSpc>
            </a:pPr>
            <a:r>
              <a:rPr lang="ko-KR" altLang="en-US"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연구자와 연구기관이 이 일을 추진할 수 있다</a:t>
            </a:r>
            <a:r>
              <a:rPr lang="en-US" altLang="ko-KR"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a:t>
            </a:r>
            <a:r>
              <a:rPr lang="ko-KR" altLang="en-US" sz="1400" dirty="0" smtClean="0">
                <a:ln w="3175">
                  <a:solidFill>
                    <a:srgbClr val="66FF33"/>
                  </a:solidFill>
                </a:ln>
                <a:solidFill>
                  <a:srgbClr val="66FF33"/>
                </a:solidFill>
                <a:latin typeface="나눔바른고딕" panose="020B0603020101020101" pitchFamily="50" charset="-127"/>
                <a:ea typeface="나눔바른고딕" panose="020B0603020101020101" pitchFamily="50" charset="-127"/>
              </a:rPr>
              <a:t> </a:t>
            </a:r>
            <a:endParaRPr lang="en-US" altLang="ko-KR" sz="1400" dirty="0">
              <a:ln w="3175">
                <a:solidFill>
                  <a:srgbClr val="66FF33"/>
                </a:solidFill>
              </a:ln>
              <a:solidFill>
                <a:srgbClr val="66FF33"/>
              </a:solidFill>
              <a:latin typeface="나눔바른고딕" panose="020B0603020101020101" pitchFamily="50" charset="-127"/>
              <a:ea typeface="나눔바른고딕" panose="020B0603020101020101" pitchFamily="50" charset="-127"/>
            </a:endParaRPr>
          </a:p>
        </p:txBody>
      </p:sp>
      <p:sp>
        <p:nvSpPr>
          <p:cNvPr id="23" name="직사각형 22"/>
          <p:cNvSpPr/>
          <p:nvPr/>
        </p:nvSpPr>
        <p:spPr>
          <a:xfrm>
            <a:off x="1308869" y="4633778"/>
            <a:ext cx="5567387" cy="451406"/>
          </a:xfrm>
          <a:prstGeom prst="rect">
            <a:avLst/>
          </a:prstGeom>
        </p:spPr>
        <p:txBody>
          <a:bodyPr wrap="square">
            <a:spAutoFit/>
          </a:bodyPr>
          <a:lstStyle/>
          <a:p>
            <a:pPr>
              <a:lnSpc>
                <a:spcPts val="1400"/>
              </a:lnSpc>
            </a:pPr>
            <a:r>
              <a:rPr lang="en-US" altLang="ko-KR" sz="900" b="1" dirty="0">
                <a:solidFill>
                  <a:schemeClr val="bg1">
                    <a:lumMod val="65000"/>
                  </a:schemeClr>
                </a:solidFill>
                <a:latin typeface="Helvetica" charset="0"/>
                <a:ea typeface="Helvetica" charset="0"/>
                <a:cs typeface="Helvetica" charset="0"/>
              </a:rPr>
              <a:t>New momentum for Open Access; Berlin Conference on the </a:t>
            </a:r>
            <a:r>
              <a:rPr lang="en-US" altLang="ko-KR" sz="900" b="1" dirty="0" smtClean="0">
                <a:solidFill>
                  <a:schemeClr val="bg1">
                    <a:lumMod val="65000"/>
                  </a:schemeClr>
                </a:solidFill>
                <a:latin typeface="Helvetica" charset="0"/>
                <a:ea typeface="Helvetica" charset="0"/>
                <a:cs typeface="Helvetica" charset="0"/>
              </a:rPr>
              <a:t>reorganization </a:t>
            </a:r>
            <a:r>
              <a:rPr lang="en-US" altLang="ko-KR" sz="900" b="1" dirty="0">
                <a:solidFill>
                  <a:schemeClr val="bg1">
                    <a:lumMod val="65000"/>
                  </a:schemeClr>
                </a:solidFill>
                <a:latin typeface="Helvetica" charset="0"/>
                <a:ea typeface="Helvetica" charset="0"/>
                <a:cs typeface="Helvetica" charset="0"/>
              </a:rPr>
              <a:t>of funding models for scholarly journals. </a:t>
            </a:r>
            <a:r>
              <a:rPr lang="en-US" altLang="ko-KR" sz="900" dirty="0">
                <a:solidFill>
                  <a:schemeClr val="bg1">
                    <a:lumMod val="65000"/>
                  </a:schemeClr>
                </a:solidFill>
                <a:latin typeface="Helvetica" charset="0"/>
                <a:ea typeface="Helvetica" charset="0"/>
                <a:cs typeface="Helvetica" charset="0"/>
              </a:rPr>
              <a:t>December 10, 2015 http://</a:t>
            </a:r>
            <a:r>
              <a:rPr lang="en-US" altLang="ko-KR" sz="900" dirty="0" err="1" smtClean="0">
                <a:solidFill>
                  <a:schemeClr val="bg1">
                    <a:lumMod val="65000"/>
                  </a:schemeClr>
                </a:solidFill>
                <a:latin typeface="Helvetica" charset="0"/>
                <a:ea typeface="Helvetica" charset="0"/>
                <a:cs typeface="Helvetica" charset="0"/>
              </a:rPr>
              <a:t>www.mpg.de</a:t>
            </a:r>
            <a:r>
              <a:rPr lang="en-US" altLang="ko-KR" sz="900" dirty="0" smtClean="0">
                <a:solidFill>
                  <a:schemeClr val="bg1">
                    <a:lumMod val="65000"/>
                  </a:schemeClr>
                </a:solidFill>
                <a:latin typeface="Helvetica" charset="0"/>
                <a:ea typeface="Helvetica" charset="0"/>
                <a:cs typeface="Helvetica" charset="0"/>
              </a:rPr>
              <a:t>/9789484/berlin12-open-access-2015</a:t>
            </a:r>
            <a:endParaRPr lang="ko-KR" altLang="en-US" sz="900" dirty="0">
              <a:solidFill>
                <a:schemeClr val="bg1">
                  <a:lumMod val="65000"/>
                </a:schemeClr>
              </a:solidFill>
              <a:latin typeface="Helvetica" charset="0"/>
              <a:ea typeface="Helvetica" charset="0"/>
              <a:cs typeface="Helvetica" charset="0"/>
            </a:endParaRPr>
          </a:p>
        </p:txBody>
      </p:sp>
      <p:sp>
        <p:nvSpPr>
          <p:cNvPr id="25" name="직사각형 24"/>
          <p:cNvSpPr/>
          <p:nvPr/>
        </p:nvSpPr>
        <p:spPr>
          <a:xfrm>
            <a:off x="1275846" y="422408"/>
            <a:ext cx="7303090" cy="523220"/>
          </a:xfrm>
          <a:prstGeom prst="rect">
            <a:avLst/>
          </a:prstGeom>
        </p:spPr>
        <p:txBody>
          <a:bodyPr wrap="square">
            <a:spAutoFit/>
          </a:bodyPr>
          <a:lstStyle/>
          <a:p>
            <a:r>
              <a:rPr lang="en-US" altLang="ko-KR" sz="2800" spc="-50" dirty="0" smtClean="0">
                <a:ln>
                  <a:solidFill>
                    <a:srgbClr val="66FF33"/>
                  </a:solidFill>
                </a:ln>
                <a:solidFill>
                  <a:srgbClr val="66FF33"/>
                </a:solidFill>
                <a:latin typeface="Helvetica" charset="0"/>
                <a:ea typeface="Helvetica" charset="0"/>
                <a:cs typeface="Helvetica" charset="0"/>
              </a:rPr>
              <a:t>Summary of this conference</a:t>
            </a:r>
            <a:endParaRPr lang="ko-KR" altLang="en-US" sz="2800" spc="-50" dirty="0" smtClean="0">
              <a:ln>
                <a:solidFill>
                  <a:srgbClr val="66FF33"/>
                </a:solidFill>
              </a:ln>
              <a:solidFill>
                <a:srgbClr val="66FF33"/>
              </a:solidFill>
              <a:latin typeface="Helvetica" charset="0"/>
              <a:ea typeface="Helvetica" charset="0"/>
              <a:cs typeface="Helvetica" charset="0"/>
            </a:endParaRPr>
          </a:p>
        </p:txBody>
      </p:sp>
    </p:spTree>
    <p:extLst>
      <p:ext uri="{BB962C8B-B14F-4D97-AF65-F5344CB8AC3E}">
        <p14:creationId xmlns:p14="http://schemas.microsoft.com/office/powerpoint/2010/main" xmlns="" val="25792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Berlin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OA</a:t>
            </a:r>
          </a:p>
        </p:txBody>
      </p:sp>
      <p:sp>
        <p:nvSpPr>
          <p:cNvPr id="15" name="직사각형 14"/>
          <p:cNvSpPr/>
          <p:nvPr/>
        </p:nvSpPr>
        <p:spPr>
          <a:xfrm>
            <a:off x="1194966" y="252198"/>
            <a:ext cx="7303090" cy="646331"/>
          </a:xfrm>
          <a:prstGeom prst="rect">
            <a:avLst/>
          </a:prstGeom>
        </p:spPr>
        <p:txBody>
          <a:bodyPr wrap="square">
            <a:spAutoFit/>
          </a:bodyPr>
          <a:lstStyle/>
          <a:p>
            <a:r>
              <a:rPr lang="ko-KR" altLang="en-US" spc="-50" dirty="0" smtClean="0">
                <a:ln>
                  <a:solidFill>
                    <a:srgbClr val="66FF33"/>
                  </a:solidFill>
                </a:ln>
                <a:solidFill>
                  <a:srgbClr val="66FF33"/>
                </a:solidFill>
                <a:latin typeface="나눔바른고딕" panose="020B0603020101020101" pitchFamily="50" charset="-127"/>
                <a:ea typeface="나눔바른고딕" panose="020B0603020101020101" pitchFamily="50" charset="-127"/>
              </a:rPr>
              <a:t>이제는 행동해야 할 떄가 되었다</a:t>
            </a:r>
            <a:r>
              <a:rPr lang="en-US" altLang="ko-KR" spc="-50" dirty="0" smtClean="0">
                <a:ln>
                  <a:solidFill>
                    <a:srgbClr val="66FF33"/>
                  </a:solidFill>
                </a:ln>
                <a:solidFill>
                  <a:srgbClr val="66FF33"/>
                </a:solidFill>
                <a:latin typeface="나눔바른고딕" panose="020B0603020101020101" pitchFamily="50" charset="-127"/>
                <a:ea typeface="나눔바른고딕" panose="020B0603020101020101" pitchFamily="50" charset="-127"/>
              </a:rPr>
              <a:t>.</a:t>
            </a:r>
          </a:p>
          <a:p>
            <a:r>
              <a:rPr lang="en-US" altLang="ko-KR" b="1" dirty="0">
                <a:solidFill>
                  <a:srgbClr val="66FA33"/>
                </a:solidFill>
                <a:latin typeface="Helvetica" charset="0"/>
                <a:ea typeface="Helvetica" charset="0"/>
                <a:cs typeface="Helvetica" charset="0"/>
              </a:rPr>
              <a:t>Let’s act now because </a:t>
            </a:r>
            <a:r>
              <a:rPr lang="en-US" altLang="ko-KR" b="1" dirty="0" smtClean="0">
                <a:solidFill>
                  <a:srgbClr val="66FA33"/>
                </a:solidFill>
                <a:latin typeface="Helvetica" charset="0"/>
                <a:ea typeface="Helvetica" charset="0"/>
                <a:cs typeface="Helvetica" charset="0"/>
              </a:rPr>
              <a:t>…</a:t>
            </a:r>
            <a:endParaRPr lang="ko-KR" altLang="en-US" dirty="0">
              <a:solidFill>
                <a:srgbClr val="66FA33"/>
              </a:solidFill>
              <a:latin typeface="Helvetica" charset="0"/>
              <a:ea typeface="Helvetica" charset="0"/>
              <a:cs typeface="Helvetica" charset="0"/>
            </a:endParaRPr>
          </a:p>
        </p:txBody>
      </p:sp>
      <p:grpSp>
        <p:nvGrpSpPr>
          <p:cNvPr id="3" name="그룹 2"/>
          <p:cNvGrpSpPr/>
          <p:nvPr/>
        </p:nvGrpSpPr>
        <p:grpSpPr>
          <a:xfrm>
            <a:off x="789636" y="1415602"/>
            <a:ext cx="8034559" cy="2083782"/>
            <a:chOff x="789636" y="1415602"/>
            <a:chExt cx="8034559" cy="2083782"/>
          </a:xfrm>
        </p:grpSpPr>
        <p:sp>
          <p:nvSpPr>
            <p:cNvPr id="8" name="object 4"/>
            <p:cNvSpPr txBox="1"/>
            <p:nvPr/>
          </p:nvSpPr>
          <p:spPr>
            <a:xfrm>
              <a:off x="5489681" y="2444414"/>
              <a:ext cx="3258783" cy="553998"/>
            </a:xfrm>
            <a:prstGeom prst="rect">
              <a:avLst/>
            </a:prstGeom>
            <a:ln>
              <a:noFill/>
            </a:ln>
          </p:spPr>
          <p:txBody>
            <a:bodyPr vert="horz" wrap="square" lIns="0" tIns="0" rIns="0" bIns="0" rtlCol="0">
              <a:spAutoFit/>
            </a:bodyPr>
            <a:lstStyle/>
            <a:p>
              <a:pPr marL="12700" marR="5080" defTabSz="914400"/>
              <a:r>
                <a:rPr sz="1200" spc="-10" dirty="0">
                  <a:solidFill>
                    <a:srgbClr val="FF2500"/>
                  </a:solidFill>
                  <a:latin typeface="Helvetica" charset="0"/>
                  <a:ea typeface="Helvetica" charset="0"/>
                  <a:cs typeface="Helvetica" charset="0"/>
                </a:rPr>
                <a:t>Ina</a:t>
              </a:r>
              <a:r>
                <a:rPr sz="1200" spc="-5" dirty="0">
                  <a:solidFill>
                    <a:srgbClr val="FF2500"/>
                  </a:solidFill>
                  <a:latin typeface="Helvetica" charset="0"/>
                  <a:ea typeface="Helvetica" charset="0"/>
                  <a:cs typeface="Helvetica" charset="0"/>
                </a:rPr>
                <a:t>c</a:t>
              </a:r>
              <a:r>
                <a:rPr sz="1200" spc="-10" dirty="0">
                  <a:solidFill>
                    <a:srgbClr val="FF2500"/>
                  </a:solidFill>
                  <a:latin typeface="Helvetica" charset="0"/>
                  <a:ea typeface="Helvetica" charset="0"/>
                  <a:cs typeface="Helvetica" charset="0"/>
                </a:rPr>
                <a:t>tivity</a:t>
              </a:r>
              <a:r>
                <a:rPr sz="1200" dirty="0">
                  <a:solidFill>
                    <a:srgbClr val="FF2500"/>
                  </a:solidFill>
                  <a:latin typeface="Helvetica" charset="0"/>
                  <a:ea typeface="Helvetica" charset="0"/>
                  <a:cs typeface="Helvetica" charset="0"/>
                </a:rPr>
                <a:t> </a:t>
              </a:r>
              <a:r>
                <a:rPr sz="1200" spc="-10" dirty="0">
                  <a:solidFill>
                    <a:srgbClr val="FF2500"/>
                  </a:solidFill>
                  <a:latin typeface="Helvetica" charset="0"/>
                  <a:ea typeface="Helvetica" charset="0"/>
                  <a:cs typeface="Helvetica" charset="0"/>
                </a:rPr>
                <a:t>may</a:t>
              </a:r>
              <a:r>
                <a:rPr sz="1200" spc="20" dirty="0">
                  <a:solidFill>
                    <a:srgbClr val="FF2500"/>
                  </a:solidFill>
                  <a:latin typeface="Helvetica" charset="0"/>
                  <a:ea typeface="Helvetica" charset="0"/>
                  <a:cs typeface="Helvetica" charset="0"/>
                </a:rPr>
                <a:t> </a:t>
              </a:r>
              <a:r>
                <a:rPr sz="1200" spc="-10" dirty="0">
                  <a:solidFill>
                    <a:srgbClr val="FF2500"/>
                  </a:solidFill>
                  <a:latin typeface="Helvetica" charset="0"/>
                  <a:ea typeface="Helvetica" charset="0"/>
                  <a:cs typeface="Helvetica" charset="0"/>
                </a:rPr>
                <a:t>lead to</a:t>
              </a:r>
              <a:r>
                <a:rPr sz="1200" spc="10" dirty="0">
                  <a:solidFill>
                    <a:srgbClr val="FF2500"/>
                  </a:solidFill>
                  <a:latin typeface="Helvetica" charset="0"/>
                  <a:ea typeface="Helvetica" charset="0"/>
                  <a:cs typeface="Helvetica" charset="0"/>
                </a:rPr>
                <a:t> </a:t>
              </a:r>
              <a:r>
                <a:rPr sz="1200" spc="-10" dirty="0">
                  <a:solidFill>
                    <a:srgbClr val="FF2500"/>
                  </a:solidFill>
                  <a:latin typeface="Helvetica" charset="0"/>
                  <a:ea typeface="Helvetica" charset="0"/>
                  <a:cs typeface="Helvetica" charset="0"/>
                </a:rPr>
                <a:t>slow increase</a:t>
              </a:r>
              <a:r>
                <a:rPr sz="1200" spc="5" dirty="0">
                  <a:solidFill>
                    <a:srgbClr val="FF2500"/>
                  </a:solidFill>
                  <a:latin typeface="Helvetica" charset="0"/>
                  <a:ea typeface="Helvetica" charset="0"/>
                  <a:cs typeface="Helvetica" charset="0"/>
                </a:rPr>
                <a:t> </a:t>
              </a:r>
              <a:r>
                <a:rPr sz="1200" spc="-10" dirty="0">
                  <a:solidFill>
                    <a:srgbClr val="FF2500"/>
                  </a:solidFill>
                  <a:latin typeface="Helvetica" charset="0"/>
                  <a:ea typeface="Helvetica" charset="0"/>
                  <a:cs typeface="Helvetica" charset="0"/>
                </a:rPr>
                <a:t>of high</a:t>
              </a:r>
              <a:r>
                <a:rPr sz="1200" spc="5" dirty="0">
                  <a:solidFill>
                    <a:srgbClr val="FF2500"/>
                  </a:solidFill>
                  <a:latin typeface="Helvetica" charset="0"/>
                  <a:ea typeface="Helvetica" charset="0"/>
                  <a:cs typeface="Helvetica" charset="0"/>
                </a:rPr>
                <a:t> </a:t>
              </a:r>
              <a:r>
                <a:rPr sz="1200" spc="-10" dirty="0">
                  <a:solidFill>
                    <a:srgbClr val="FF2500"/>
                  </a:solidFill>
                  <a:latin typeface="Helvetica" charset="0"/>
                  <a:ea typeface="Helvetica" charset="0"/>
                  <a:cs typeface="Helvetica" charset="0"/>
                </a:rPr>
                <a:t>qua</a:t>
              </a:r>
              <a:r>
                <a:rPr sz="1200" dirty="0">
                  <a:solidFill>
                    <a:srgbClr val="FF2500"/>
                  </a:solidFill>
                  <a:latin typeface="Helvetica" charset="0"/>
                  <a:ea typeface="Helvetica" charset="0"/>
                  <a:cs typeface="Helvetica" charset="0"/>
                </a:rPr>
                <a:t>l</a:t>
              </a:r>
              <a:r>
                <a:rPr sz="1200" spc="-10" dirty="0">
                  <a:solidFill>
                    <a:srgbClr val="FF2500"/>
                  </a:solidFill>
                  <a:latin typeface="Helvetica" charset="0"/>
                  <a:ea typeface="Helvetica" charset="0"/>
                  <a:cs typeface="Helvetica" charset="0"/>
                </a:rPr>
                <a:t>ity</a:t>
              </a:r>
              <a:r>
                <a:rPr sz="1200" spc="-20" dirty="0">
                  <a:solidFill>
                    <a:srgbClr val="FF2500"/>
                  </a:solidFill>
                  <a:latin typeface="Helvetica" charset="0"/>
                  <a:ea typeface="Helvetica" charset="0"/>
                  <a:cs typeface="Helvetica" charset="0"/>
                </a:rPr>
                <a:t> </a:t>
              </a:r>
              <a:r>
                <a:rPr sz="1200" spc="-25" dirty="0">
                  <a:solidFill>
                    <a:srgbClr val="FF2500"/>
                  </a:solidFill>
                  <a:latin typeface="Helvetica" charset="0"/>
                  <a:ea typeface="Helvetica" charset="0"/>
                  <a:cs typeface="Helvetica" charset="0"/>
                </a:rPr>
                <a:t>O</a:t>
              </a:r>
              <a:r>
                <a:rPr sz="1200" spc="-15" dirty="0">
                  <a:solidFill>
                    <a:srgbClr val="FF2500"/>
                  </a:solidFill>
                  <a:latin typeface="Helvetica" charset="0"/>
                  <a:ea typeface="Helvetica" charset="0"/>
                  <a:cs typeface="Helvetica" charset="0"/>
                </a:rPr>
                <a:t>A</a:t>
              </a:r>
              <a:r>
                <a:rPr sz="1200" spc="-70" dirty="0">
                  <a:solidFill>
                    <a:srgbClr val="FF2500"/>
                  </a:solidFill>
                  <a:latin typeface="Helvetica" charset="0"/>
                  <a:ea typeface="Helvetica" charset="0"/>
                  <a:cs typeface="Helvetica" charset="0"/>
                </a:rPr>
                <a:t> </a:t>
              </a:r>
              <a:r>
                <a:rPr sz="1200" spc="-15" dirty="0">
                  <a:solidFill>
                    <a:srgbClr val="FF2500"/>
                  </a:solidFill>
                  <a:latin typeface="Helvetica" charset="0"/>
                  <a:ea typeface="Helvetica" charset="0"/>
                  <a:cs typeface="Helvetica" charset="0"/>
                </a:rPr>
                <a:t>&amp;</a:t>
              </a:r>
              <a:r>
                <a:rPr sz="1200" spc="-5" dirty="0">
                  <a:solidFill>
                    <a:srgbClr val="FF2500"/>
                  </a:solidFill>
                  <a:latin typeface="Helvetica" charset="0"/>
                  <a:ea typeface="Helvetica" charset="0"/>
                  <a:cs typeface="Helvetica" charset="0"/>
                </a:rPr>
                <a:t> </a:t>
              </a:r>
              <a:r>
                <a:rPr sz="1200" spc="-10" dirty="0">
                  <a:solidFill>
                    <a:srgbClr val="FF2500"/>
                  </a:solidFill>
                  <a:latin typeface="Helvetica" charset="0"/>
                  <a:ea typeface="Helvetica" charset="0"/>
                  <a:cs typeface="Helvetica" charset="0"/>
                </a:rPr>
                <a:t>promote</a:t>
              </a:r>
              <a:r>
                <a:rPr sz="1200" spc="25" dirty="0">
                  <a:solidFill>
                    <a:srgbClr val="FF2500"/>
                  </a:solidFill>
                  <a:latin typeface="Helvetica" charset="0"/>
                  <a:ea typeface="Helvetica" charset="0"/>
                  <a:cs typeface="Helvetica" charset="0"/>
                </a:rPr>
                <a:t> </a:t>
              </a:r>
              <a:r>
                <a:rPr sz="1200" spc="-10" dirty="0">
                  <a:solidFill>
                    <a:srgbClr val="FF2500"/>
                  </a:solidFill>
                  <a:latin typeface="Helvetica" charset="0"/>
                  <a:ea typeface="Helvetica" charset="0"/>
                  <a:cs typeface="Helvetica" charset="0"/>
                </a:rPr>
                <a:t>low</a:t>
              </a:r>
              <a:r>
                <a:rPr sz="1200" dirty="0">
                  <a:solidFill>
                    <a:srgbClr val="FF2500"/>
                  </a:solidFill>
                  <a:latin typeface="Helvetica" charset="0"/>
                  <a:ea typeface="Helvetica" charset="0"/>
                  <a:cs typeface="Helvetica" charset="0"/>
                </a:rPr>
                <a:t> </a:t>
              </a:r>
              <a:r>
                <a:rPr sz="1200" spc="-10" dirty="0">
                  <a:solidFill>
                    <a:srgbClr val="FF2500"/>
                  </a:solidFill>
                  <a:latin typeface="Helvetica" charset="0"/>
                  <a:ea typeface="Helvetica" charset="0"/>
                  <a:cs typeface="Helvetica" charset="0"/>
                </a:rPr>
                <a:t>qua</a:t>
              </a:r>
              <a:r>
                <a:rPr sz="1200" dirty="0">
                  <a:solidFill>
                    <a:srgbClr val="FF2500"/>
                  </a:solidFill>
                  <a:latin typeface="Helvetica" charset="0"/>
                  <a:ea typeface="Helvetica" charset="0"/>
                  <a:cs typeface="Helvetica" charset="0"/>
                </a:rPr>
                <a:t>l</a:t>
              </a:r>
              <a:r>
                <a:rPr sz="1200" spc="-10" dirty="0">
                  <a:solidFill>
                    <a:srgbClr val="FF2500"/>
                  </a:solidFill>
                  <a:latin typeface="Helvetica" charset="0"/>
                  <a:ea typeface="Helvetica" charset="0"/>
                  <a:cs typeface="Helvetica" charset="0"/>
                </a:rPr>
                <a:t>ity</a:t>
              </a:r>
              <a:r>
                <a:rPr sz="1200" spc="-5" dirty="0">
                  <a:solidFill>
                    <a:srgbClr val="FF2500"/>
                  </a:solidFill>
                  <a:latin typeface="Helvetica" charset="0"/>
                  <a:ea typeface="Helvetica" charset="0"/>
                  <a:cs typeface="Helvetica" charset="0"/>
                </a:rPr>
                <a:t> </a:t>
              </a:r>
              <a:r>
                <a:rPr sz="1200" spc="-25" dirty="0">
                  <a:solidFill>
                    <a:srgbClr val="FF2500"/>
                  </a:solidFill>
                  <a:latin typeface="Helvetica" charset="0"/>
                  <a:ea typeface="Helvetica" charset="0"/>
                  <a:cs typeface="Helvetica" charset="0"/>
                </a:rPr>
                <a:t>O</a:t>
              </a:r>
              <a:r>
                <a:rPr sz="1200" spc="-15" dirty="0">
                  <a:solidFill>
                    <a:srgbClr val="FF2500"/>
                  </a:solidFill>
                  <a:latin typeface="Helvetica" charset="0"/>
                  <a:ea typeface="Helvetica" charset="0"/>
                  <a:cs typeface="Helvetica" charset="0"/>
                </a:rPr>
                <a:t>A</a:t>
              </a:r>
              <a:r>
                <a:rPr sz="1200" spc="-5" dirty="0">
                  <a:solidFill>
                    <a:srgbClr val="FF2500"/>
                  </a:solidFill>
                  <a:latin typeface="Helvetica" charset="0"/>
                  <a:ea typeface="Helvetica" charset="0"/>
                  <a:cs typeface="Helvetica" charset="0"/>
                </a:rPr>
                <a:t> </a:t>
              </a:r>
              <a:endParaRPr lang="en-US" sz="1200" spc="-5" dirty="0" smtClean="0">
                <a:solidFill>
                  <a:srgbClr val="FF2500"/>
                </a:solidFill>
                <a:latin typeface="Helvetica" charset="0"/>
                <a:ea typeface="Helvetica" charset="0"/>
                <a:cs typeface="Helvetica" charset="0"/>
              </a:endParaRPr>
            </a:p>
            <a:p>
              <a:pPr marL="12700" marR="5080" defTabSz="914400"/>
              <a:r>
                <a:rPr sz="1200" i="1" spc="-15" dirty="0" smtClean="0">
                  <a:solidFill>
                    <a:srgbClr val="FF2500"/>
                  </a:solidFill>
                  <a:latin typeface="Helvetica" charset="0"/>
                  <a:ea typeface="Helvetica" charset="0"/>
                  <a:cs typeface="Helvetica" charset="0"/>
                </a:rPr>
                <a:t>(</a:t>
              </a:r>
              <a:r>
                <a:rPr sz="1200" i="1" spc="-50" dirty="0" smtClean="0">
                  <a:solidFill>
                    <a:srgbClr val="FF2500"/>
                  </a:solidFill>
                  <a:latin typeface="Helvetica" charset="0"/>
                  <a:ea typeface="Helvetica" charset="0"/>
                  <a:cs typeface="Helvetica" charset="0"/>
                </a:rPr>
                <a:t>„</a:t>
              </a:r>
              <a:r>
                <a:rPr sz="1200" i="1" spc="-10" dirty="0">
                  <a:solidFill>
                    <a:srgbClr val="FF2500"/>
                  </a:solidFill>
                  <a:latin typeface="Helvetica" charset="0"/>
                  <a:ea typeface="Helvetica" charset="0"/>
                  <a:cs typeface="Helvetica" charset="0"/>
                </a:rPr>
                <a:t>pred</a:t>
              </a:r>
              <a:r>
                <a:rPr sz="1200" i="1" spc="-5" dirty="0">
                  <a:solidFill>
                    <a:srgbClr val="FF2500"/>
                  </a:solidFill>
                  <a:latin typeface="Helvetica" charset="0"/>
                  <a:ea typeface="Helvetica" charset="0"/>
                  <a:cs typeface="Helvetica" charset="0"/>
                </a:rPr>
                <a:t>a</a:t>
              </a:r>
              <a:r>
                <a:rPr sz="1200" i="1" spc="-10" dirty="0">
                  <a:solidFill>
                    <a:srgbClr val="FF2500"/>
                  </a:solidFill>
                  <a:latin typeface="Helvetica" charset="0"/>
                  <a:ea typeface="Helvetica" charset="0"/>
                  <a:cs typeface="Helvetica" charset="0"/>
                </a:rPr>
                <a:t>tory</a:t>
              </a:r>
              <a:r>
                <a:rPr sz="1200" i="1" spc="75" dirty="0">
                  <a:solidFill>
                    <a:srgbClr val="FF2500"/>
                  </a:solidFill>
                  <a:latin typeface="Helvetica" charset="0"/>
                  <a:ea typeface="Helvetica" charset="0"/>
                  <a:cs typeface="Helvetica" charset="0"/>
                </a:rPr>
                <a:t> </a:t>
              </a:r>
              <a:r>
                <a:rPr sz="1200" i="1" spc="-10" dirty="0">
                  <a:solidFill>
                    <a:srgbClr val="FF2500"/>
                  </a:solidFill>
                  <a:latin typeface="Helvetica" charset="0"/>
                  <a:ea typeface="Helvetica" charset="0"/>
                  <a:cs typeface="Helvetica" charset="0"/>
                </a:rPr>
                <a:t>pub</a:t>
              </a:r>
              <a:r>
                <a:rPr sz="1200" i="1" dirty="0">
                  <a:solidFill>
                    <a:srgbClr val="FF2500"/>
                  </a:solidFill>
                  <a:latin typeface="Helvetica" charset="0"/>
                  <a:ea typeface="Helvetica" charset="0"/>
                  <a:cs typeface="Helvetica" charset="0"/>
                </a:rPr>
                <a:t>l</a:t>
              </a:r>
              <a:r>
                <a:rPr sz="1200" i="1" spc="-10" dirty="0">
                  <a:solidFill>
                    <a:srgbClr val="FF2500"/>
                  </a:solidFill>
                  <a:latin typeface="Helvetica" charset="0"/>
                  <a:ea typeface="Helvetica" charset="0"/>
                  <a:cs typeface="Helvetica" charset="0"/>
                </a:rPr>
                <a:t>isher</a:t>
              </a:r>
              <a:r>
                <a:rPr sz="1200" i="1" spc="-5" dirty="0">
                  <a:solidFill>
                    <a:srgbClr val="FF2500"/>
                  </a:solidFill>
                  <a:latin typeface="Helvetica" charset="0"/>
                  <a:ea typeface="Helvetica" charset="0"/>
                  <a:cs typeface="Helvetica" charset="0"/>
                </a:rPr>
                <a:t>s</a:t>
              </a:r>
              <a:r>
                <a:rPr sz="1200" i="1" spc="-15" dirty="0">
                  <a:solidFill>
                    <a:srgbClr val="FF2500"/>
                  </a:solidFill>
                  <a:latin typeface="Helvetica" charset="0"/>
                  <a:ea typeface="Helvetica" charset="0"/>
                  <a:cs typeface="Helvetica" charset="0"/>
                </a:rPr>
                <a:t>“)</a:t>
              </a:r>
              <a:endParaRPr sz="1200" dirty="0">
                <a:solidFill>
                  <a:srgbClr val="FF2500"/>
                </a:solidFill>
                <a:latin typeface="Helvetica" charset="0"/>
                <a:ea typeface="Helvetica" charset="0"/>
                <a:cs typeface="Helvetica" charset="0"/>
              </a:endParaRPr>
            </a:p>
          </p:txBody>
        </p:sp>
        <p:sp>
          <p:nvSpPr>
            <p:cNvPr id="9" name="object 5"/>
            <p:cNvSpPr txBox="1"/>
            <p:nvPr/>
          </p:nvSpPr>
          <p:spPr>
            <a:xfrm>
              <a:off x="5466950" y="1509636"/>
              <a:ext cx="3357245" cy="553998"/>
            </a:xfrm>
            <a:prstGeom prst="rect">
              <a:avLst/>
            </a:prstGeom>
            <a:ln>
              <a:noFill/>
            </a:ln>
          </p:spPr>
          <p:txBody>
            <a:bodyPr vert="horz" wrap="square" lIns="0" tIns="0" rIns="0" bIns="0" rtlCol="0">
              <a:spAutoFit/>
            </a:bodyPr>
            <a:lstStyle/>
            <a:p>
              <a:pPr marL="12700" defTabSz="914400"/>
              <a:r>
                <a:rPr sz="1200" spc="-10" dirty="0">
                  <a:solidFill>
                    <a:srgbClr val="00B0F0"/>
                  </a:solidFill>
                  <a:latin typeface="Helvetica" charset="0"/>
                  <a:ea typeface="Helvetica" charset="0"/>
                  <a:cs typeface="Helvetica" charset="0"/>
                </a:rPr>
                <a:t>Concerted</a:t>
              </a:r>
              <a:r>
                <a:rPr sz="1200" spc="10" dirty="0">
                  <a:solidFill>
                    <a:srgbClr val="00B0F0"/>
                  </a:solidFill>
                  <a:latin typeface="Helvetica" charset="0"/>
                  <a:ea typeface="Helvetica" charset="0"/>
                  <a:cs typeface="Helvetica" charset="0"/>
                </a:rPr>
                <a:t> </a:t>
              </a:r>
              <a:r>
                <a:rPr sz="1200" spc="-10" dirty="0">
                  <a:solidFill>
                    <a:srgbClr val="00B0F0"/>
                  </a:solidFill>
                  <a:latin typeface="Helvetica" charset="0"/>
                  <a:ea typeface="Helvetica" charset="0"/>
                  <a:cs typeface="Helvetica" charset="0"/>
                </a:rPr>
                <a:t>action</a:t>
              </a:r>
              <a:r>
                <a:rPr sz="1200" dirty="0">
                  <a:solidFill>
                    <a:srgbClr val="00B0F0"/>
                  </a:solidFill>
                  <a:latin typeface="Helvetica" charset="0"/>
                  <a:ea typeface="Helvetica" charset="0"/>
                  <a:cs typeface="Helvetica" charset="0"/>
                </a:rPr>
                <a:t> i</a:t>
              </a:r>
              <a:r>
                <a:rPr sz="1200" spc="-10" dirty="0">
                  <a:solidFill>
                    <a:srgbClr val="00B0F0"/>
                  </a:solidFill>
                  <a:latin typeface="Helvetica" charset="0"/>
                  <a:ea typeface="Helvetica" charset="0"/>
                  <a:cs typeface="Helvetica" charset="0"/>
                </a:rPr>
                <a:t>s required</a:t>
              </a:r>
              <a:r>
                <a:rPr sz="1200" spc="15" dirty="0">
                  <a:solidFill>
                    <a:srgbClr val="00B0F0"/>
                  </a:solidFill>
                  <a:latin typeface="Helvetica" charset="0"/>
                  <a:ea typeface="Helvetica" charset="0"/>
                  <a:cs typeface="Helvetica" charset="0"/>
                </a:rPr>
                <a:t> </a:t>
              </a:r>
              <a:r>
                <a:rPr sz="1200" spc="-10" dirty="0">
                  <a:solidFill>
                    <a:srgbClr val="00B0F0"/>
                  </a:solidFill>
                  <a:latin typeface="Helvetica" charset="0"/>
                  <a:ea typeface="Helvetica" charset="0"/>
                  <a:cs typeface="Helvetica" charset="0"/>
                </a:rPr>
                <a:t>to</a:t>
              </a:r>
              <a:r>
                <a:rPr sz="1200" spc="10" dirty="0">
                  <a:solidFill>
                    <a:srgbClr val="00B0F0"/>
                  </a:solidFill>
                  <a:latin typeface="Helvetica" charset="0"/>
                  <a:ea typeface="Helvetica" charset="0"/>
                  <a:cs typeface="Helvetica" charset="0"/>
                </a:rPr>
                <a:t> </a:t>
              </a:r>
              <a:r>
                <a:rPr sz="1200" spc="-10" dirty="0">
                  <a:solidFill>
                    <a:srgbClr val="00B0F0"/>
                  </a:solidFill>
                  <a:latin typeface="Helvetica" charset="0"/>
                  <a:ea typeface="Helvetica" charset="0"/>
                  <a:cs typeface="Helvetica" charset="0"/>
                </a:rPr>
                <a:t>reach</a:t>
              </a:r>
              <a:endParaRPr sz="1200" dirty="0">
                <a:solidFill>
                  <a:srgbClr val="00B0F0"/>
                </a:solidFill>
                <a:latin typeface="Helvetica" charset="0"/>
                <a:ea typeface="Helvetica" charset="0"/>
                <a:cs typeface="Helvetica" charset="0"/>
              </a:endParaRPr>
            </a:p>
            <a:p>
              <a:pPr marL="12700" defTabSz="914400"/>
              <a:r>
                <a:rPr sz="1200" spc="-10" dirty="0">
                  <a:solidFill>
                    <a:srgbClr val="00B0F0"/>
                  </a:solidFill>
                  <a:latin typeface="Helvetica" charset="0"/>
                  <a:ea typeface="Helvetica" charset="0"/>
                  <a:cs typeface="Helvetica" charset="0"/>
                </a:rPr>
                <a:t>high</a:t>
              </a:r>
              <a:r>
                <a:rPr sz="1200" spc="-5" dirty="0">
                  <a:solidFill>
                    <a:srgbClr val="00B0F0"/>
                  </a:solidFill>
                  <a:latin typeface="Helvetica" charset="0"/>
                  <a:ea typeface="Helvetica" charset="0"/>
                  <a:cs typeface="Helvetica" charset="0"/>
                </a:rPr>
                <a:t> </a:t>
              </a:r>
              <a:r>
                <a:rPr sz="1200" spc="-20" dirty="0">
                  <a:solidFill>
                    <a:srgbClr val="00B0F0"/>
                  </a:solidFill>
                  <a:latin typeface="Helvetica" charset="0"/>
                  <a:ea typeface="Helvetica" charset="0"/>
                  <a:cs typeface="Helvetica" charset="0"/>
                </a:rPr>
                <a:t>O</a:t>
              </a:r>
              <a:r>
                <a:rPr sz="1200" spc="-15" dirty="0">
                  <a:solidFill>
                    <a:srgbClr val="00B0F0"/>
                  </a:solidFill>
                  <a:latin typeface="Helvetica" charset="0"/>
                  <a:ea typeface="Helvetica" charset="0"/>
                  <a:cs typeface="Helvetica" charset="0"/>
                </a:rPr>
                <a:t>A</a:t>
              </a:r>
              <a:r>
                <a:rPr sz="1200" spc="-85" dirty="0">
                  <a:solidFill>
                    <a:srgbClr val="00B0F0"/>
                  </a:solidFill>
                  <a:latin typeface="Helvetica" charset="0"/>
                  <a:ea typeface="Helvetica" charset="0"/>
                  <a:cs typeface="Helvetica" charset="0"/>
                </a:rPr>
                <a:t> </a:t>
              </a:r>
              <a:r>
                <a:rPr sz="1200" spc="-10" dirty="0">
                  <a:solidFill>
                    <a:srgbClr val="00B0F0"/>
                  </a:solidFill>
                  <a:latin typeface="Helvetica" charset="0"/>
                  <a:ea typeface="Helvetica" charset="0"/>
                  <a:cs typeface="Helvetica" charset="0"/>
                </a:rPr>
                <a:t>sha</a:t>
              </a:r>
              <a:r>
                <a:rPr sz="1200" spc="-20" dirty="0">
                  <a:solidFill>
                    <a:srgbClr val="00B0F0"/>
                  </a:solidFill>
                  <a:latin typeface="Helvetica" charset="0"/>
                  <a:ea typeface="Helvetica" charset="0"/>
                  <a:cs typeface="Helvetica" charset="0"/>
                </a:rPr>
                <a:t>r</a:t>
              </a:r>
              <a:r>
                <a:rPr sz="1200" spc="-10" dirty="0">
                  <a:solidFill>
                    <a:srgbClr val="00B0F0"/>
                  </a:solidFill>
                  <a:latin typeface="Helvetica" charset="0"/>
                  <a:ea typeface="Helvetica" charset="0"/>
                  <a:cs typeface="Helvetica" charset="0"/>
                </a:rPr>
                <a:t>e</a:t>
              </a:r>
              <a:r>
                <a:rPr sz="1200" spc="10" dirty="0">
                  <a:solidFill>
                    <a:srgbClr val="00B0F0"/>
                  </a:solidFill>
                  <a:latin typeface="Helvetica" charset="0"/>
                  <a:ea typeface="Helvetica" charset="0"/>
                  <a:cs typeface="Helvetica" charset="0"/>
                </a:rPr>
                <a:t> </a:t>
              </a:r>
              <a:r>
                <a:rPr sz="1200" spc="-10" dirty="0">
                  <a:solidFill>
                    <a:srgbClr val="00B0F0"/>
                  </a:solidFill>
                  <a:latin typeface="Helvetica" charset="0"/>
                  <a:ea typeface="Helvetica" charset="0"/>
                  <a:cs typeface="Helvetica" charset="0"/>
                </a:rPr>
                <a:t>s</a:t>
              </a:r>
              <a:r>
                <a:rPr sz="1200" spc="-30" dirty="0">
                  <a:solidFill>
                    <a:srgbClr val="00B0F0"/>
                  </a:solidFill>
                  <a:latin typeface="Helvetica" charset="0"/>
                  <a:ea typeface="Helvetica" charset="0"/>
                  <a:cs typeface="Helvetica" charset="0"/>
                </a:rPr>
                <a:t>w</a:t>
              </a:r>
              <a:r>
                <a:rPr sz="1200" spc="-5" dirty="0">
                  <a:solidFill>
                    <a:srgbClr val="00B0F0"/>
                  </a:solidFill>
                  <a:latin typeface="Helvetica" charset="0"/>
                  <a:ea typeface="Helvetica" charset="0"/>
                  <a:cs typeface="Helvetica" charset="0"/>
                </a:rPr>
                <a:t>iftly</a:t>
              </a:r>
              <a:endParaRPr sz="1200" dirty="0">
                <a:solidFill>
                  <a:srgbClr val="00B0F0"/>
                </a:solidFill>
                <a:latin typeface="Helvetica" charset="0"/>
                <a:ea typeface="Helvetica" charset="0"/>
                <a:cs typeface="Helvetica" charset="0"/>
              </a:endParaRPr>
            </a:p>
            <a:p>
              <a:pPr marL="12700" defTabSz="914400"/>
              <a:r>
                <a:rPr sz="1200" i="1" spc="-15" dirty="0">
                  <a:solidFill>
                    <a:srgbClr val="00B0F0"/>
                  </a:solidFill>
                  <a:latin typeface="Helvetica" charset="0"/>
                  <a:ea typeface="Helvetica" charset="0"/>
                  <a:cs typeface="Helvetica" charset="0"/>
                </a:rPr>
                <a:t>(</a:t>
              </a:r>
              <a:r>
                <a:rPr sz="1200" i="1" spc="-10" dirty="0">
                  <a:solidFill>
                    <a:srgbClr val="00B0F0"/>
                  </a:solidFill>
                  <a:latin typeface="Helvetica" charset="0"/>
                  <a:ea typeface="Helvetica" charset="0"/>
                  <a:cs typeface="Helvetica" charset="0"/>
                </a:rPr>
                <a:t>long</a:t>
              </a:r>
              <a:r>
                <a:rPr sz="1200" i="1" spc="-15" dirty="0">
                  <a:solidFill>
                    <a:srgbClr val="00B0F0"/>
                  </a:solidFill>
                  <a:latin typeface="Helvetica" charset="0"/>
                  <a:ea typeface="Helvetica" charset="0"/>
                  <a:cs typeface="Helvetica" charset="0"/>
                </a:rPr>
                <a:t>-</a:t>
              </a:r>
              <a:r>
                <a:rPr sz="1200" i="1" spc="-10" dirty="0">
                  <a:solidFill>
                    <a:srgbClr val="00B0F0"/>
                  </a:solidFill>
                  <a:latin typeface="Helvetica" charset="0"/>
                  <a:ea typeface="Helvetica" charset="0"/>
                  <a:cs typeface="Helvetica" charset="0"/>
                </a:rPr>
                <a:t>term</a:t>
              </a:r>
              <a:r>
                <a:rPr sz="1200" i="1" spc="35" dirty="0">
                  <a:solidFill>
                    <a:srgbClr val="00B0F0"/>
                  </a:solidFill>
                  <a:latin typeface="Helvetica" charset="0"/>
                  <a:ea typeface="Helvetica" charset="0"/>
                  <a:cs typeface="Helvetica" charset="0"/>
                </a:rPr>
                <a:t> </a:t>
              </a:r>
              <a:r>
                <a:rPr sz="1200" i="1" spc="-10" dirty="0">
                  <a:solidFill>
                    <a:srgbClr val="00B0F0"/>
                  </a:solidFill>
                  <a:latin typeface="Helvetica" charset="0"/>
                  <a:ea typeface="Helvetica" charset="0"/>
                  <a:cs typeface="Helvetica" charset="0"/>
                </a:rPr>
                <a:t>contract</a:t>
              </a:r>
              <a:r>
                <a:rPr sz="1200" i="1" spc="-5" dirty="0">
                  <a:solidFill>
                    <a:srgbClr val="00B0F0"/>
                  </a:solidFill>
                  <a:latin typeface="Helvetica" charset="0"/>
                  <a:ea typeface="Helvetica" charset="0"/>
                  <a:cs typeface="Helvetica" charset="0"/>
                </a:rPr>
                <a:t>s,</a:t>
              </a:r>
              <a:r>
                <a:rPr sz="1200" i="1" spc="20" dirty="0">
                  <a:solidFill>
                    <a:srgbClr val="00B0F0"/>
                  </a:solidFill>
                  <a:latin typeface="Helvetica" charset="0"/>
                  <a:ea typeface="Helvetica" charset="0"/>
                  <a:cs typeface="Helvetica" charset="0"/>
                </a:rPr>
                <a:t> </a:t>
              </a:r>
              <a:r>
                <a:rPr sz="1200" i="1" spc="-15" dirty="0">
                  <a:solidFill>
                    <a:srgbClr val="00B0F0"/>
                  </a:solidFill>
                  <a:latin typeface="Helvetica" charset="0"/>
                  <a:ea typeface="Helvetica" charset="0"/>
                  <a:cs typeface="Helvetica" charset="0"/>
                </a:rPr>
                <a:t>…)</a:t>
              </a:r>
              <a:endParaRPr sz="1200" dirty="0">
                <a:solidFill>
                  <a:srgbClr val="00B0F0"/>
                </a:solidFill>
                <a:latin typeface="Helvetica" charset="0"/>
                <a:ea typeface="Helvetica" charset="0"/>
                <a:cs typeface="Helvetica" charset="0"/>
              </a:endParaRPr>
            </a:p>
          </p:txBody>
        </p:sp>
        <p:sp>
          <p:nvSpPr>
            <p:cNvPr id="10" name="object 6"/>
            <p:cNvSpPr txBox="1"/>
            <p:nvPr/>
          </p:nvSpPr>
          <p:spPr>
            <a:xfrm>
              <a:off x="1553170" y="1655538"/>
              <a:ext cx="2125980" cy="218008"/>
            </a:xfrm>
            <a:prstGeom prst="rect">
              <a:avLst/>
            </a:prstGeom>
            <a:ln>
              <a:noFill/>
            </a:ln>
          </p:spPr>
          <p:txBody>
            <a:bodyPr vert="horz" wrap="square" lIns="0" tIns="0" rIns="0" bIns="0" rtlCol="0">
              <a:spAutoFit/>
            </a:bodyPr>
            <a:lstStyle/>
            <a:p>
              <a:pPr marL="12700" defTabSz="914400">
                <a:lnSpc>
                  <a:spcPts val="1664"/>
                </a:lnSpc>
              </a:pPr>
              <a:r>
                <a:rPr sz="1400" dirty="0">
                  <a:solidFill>
                    <a:schemeClr val="bg1"/>
                  </a:solidFill>
                  <a:latin typeface="Helvetica" charset="0"/>
                  <a:ea typeface="Helvetica" charset="0"/>
                  <a:cs typeface="Helvetica" charset="0"/>
                </a:rPr>
                <a:t>OA</a:t>
              </a:r>
              <a:r>
                <a:rPr sz="1400" spc="-80"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share</a:t>
              </a:r>
              <a:r>
                <a:rPr sz="1400" spc="-30"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in</a:t>
              </a:r>
              <a:r>
                <a:rPr sz="1400" spc="-20"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pee</a:t>
              </a:r>
              <a:r>
                <a:rPr sz="1400" spc="-5" dirty="0">
                  <a:solidFill>
                    <a:schemeClr val="bg1"/>
                  </a:solidFill>
                  <a:latin typeface="Helvetica" charset="0"/>
                  <a:ea typeface="Helvetica" charset="0"/>
                  <a:cs typeface="Helvetica" charset="0"/>
                </a:rPr>
                <a:t>r</a:t>
              </a:r>
              <a:r>
                <a:rPr sz="1400" dirty="0">
                  <a:solidFill>
                    <a:schemeClr val="bg1"/>
                  </a:solidFill>
                  <a:latin typeface="Helvetica" charset="0"/>
                  <a:ea typeface="Helvetica" charset="0"/>
                  <a:cs typeface="Helvetica" charset="0"/>
                </a:rPr>
                <a:t>-re</a:t>
              </a:r>
              <a:r>
                <a:rPr sz="1400" spc="-20" dirty="0">
                  <a:solidFill>
                    <a:schemeClr val="bg1"/>
                  </a:solidFill>
                  <a:latin typeface="Helvetica" charset="0"/>
                  <a:ea typeface="Helvetica" charset="0"/>
                  <a:cs typeface="Helvetica" charset="0"/>
                </a:rPr>
                <a:t>v</a:t>
              </a:r>
              <a:r>
                <a:rPr sz="1400" dirty="0">
                  <a:solidFill>
                    <a:schemeClr val="bg1"/>
                  </a:solidFill>
                  <a:latin typeface="Helvetica" charset="0"/>
                  <a:ea typeface="Helvetica" charset="0"/>
                  <a:cs typeface="Helvetica" charset="0"/>
                </a:rPr>
                <a:t>ie</a:t>
              </a:r>
              <a:r>
                <a:rPr sz="1400" spc="-20" dirty="0">
                  <a:solidFill>
                    <a:schemeClr val="bg1"/>
                  </a:solidFill>
                  <a:latin typeface="Helvetica" charset="0"/>
                  <a:ea typeface="Helvetica" charset="0"/>
                  <a:cs typeface="Helvetica" charset="0"/>
                </a:rPr>
                <a:t>w</a:t>
              </a:r>
              <a:r>
                <a:rPr sz="1400" dirty="0">
                  <a:solidFill>
                    <a:schemeClr val="bg1"/>
                  </a:solidFill>
                  <a:latin typeface="Helvetica" charset="0"/>
                  <a:ea typeface="Helvetica" charset="0"/>
                  <a:cs typeface="Helvetica" charset="0"/>
                </a:rPr>
                <a:t>ed</a:t>
              </a:r>
            </a:p>
          </p:txBody>
        </p:sp>
        <p:sp>
          <p:nvSpPr>
            <p:cNvPr id="11" name="object 7"/>
            <p:cNvSpPr txBox="1"/>
            <p:nvPr/>
          </p:nvSpPr>
          <p:spPr>
            <a:xfrm>
              <a:off x="1553170" y="1848191"/>
              <a:ext cx="2139950" cy="430887"/>
            </a:xfrm>
            <a:prstGeom prst="rect">
              <a:avLst/>
            </a:prstGeom>
            <a:ln>
              <a:noFill/>
            </a:ln>
          </p:spPr>
          <p:txBody>
            <a:bodyPr vert="horz" wrap="square" lIns="0" tIns="0" rIns="0" bIns="0" rtlCol="0">
              <a:spAutoFit/>
            </a:bodyPr>
            <a:lstStyle/>
            <a:p>
              <a:pPr marL="12700" defTabSz="914400"/>
              <a:r>
                <a:rPr sz="1400" dirty="0">
                  <a:solidFill>
                    <a:schemeClr val="bg1"/>
                  </a:solidFill>
                  <a:latin typeface="Helvetica" charset="0"/>
                  <a:ea typeface="Helvetica" charset="0"/>
                  <a:cs typeface="Helvetica" charset="0"/>
                </a:rPr>
                <a:t>scienti</a:t>
              </a:r>
              <a:r>
                <a:rPr sz="1400" spc="-10" dirty="0">
                  <a:solidFill>
                    <a:schemeClr val="bg1"/>
                  </a:solidFill>
                  <a:latin typeface="Helvetica" charset="0"/>
                  <a:ea typeface="Helvetica" charset="0"/>
                  <a:cs typeface="Helvetica" charset="0"/>
                </a:rPr>
                <a:t>f</a:t>
              </a:r>
              <a:r>
                <a:rPr sz="1400" dirty="0">
                  <a:solidFill>
                    <a:schemeClr val="bg1"/>
                  </a:solidFill>
                  <a:latin typeface="Helvetica" charset="0"/>
                  <a:ea typeface="Helvetica" charset="0"/>
                  <a:cs typeface="Helvetica" charset="0"/>
                </a:rPr>
                <a:t>ic</a:t>
              </a:r>
              <a:r>
                <a:rPr sz="1400" spc="-30"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journal</a:t>
              </a:r>
              <a:r>
                <a:rPr sz="1400" spc="-35"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publishing</a:t>
              </a:r>
            </a:p>
            <a:p>
              <a:pPr marL="12700" defTabSz="914400"/>
              <a:r>
                <a:rPr sz="1400" i="1" dirty="0">
                  <a:solidFill>
                    <a:schemeClr val="bg1"/>
                  </a:solidFill>
                  <a:latin typeface="Helvetica" charset="0"/>
                  <a:ea typeface="Helvetica" charset="0"/>
                  <a:cs typeface="Helvetica" charset="0"/>
                </a:rPr>
                <a:t>(</a:t>
              </a:r>
              <a:r>
                <a:rPr sz="1400" i="1" spc="30" dirty="0">
                  <a:solidFill>
                    <a:schemeClr val="bg1"/>
                  </a:solidFill>
                  <a:latin typeface="Helvetica" charset="0"/>
                  <a:ea typeface="Helvetica" charset="0"/>
                  <a:cs typeface="Helvetica" charset="0"/>
                </a:rPr>
                <a:t>W</a:t>
              </a:r>
              <a:r>
                <a:rPr sz="1400" i="1" dirty="0">
                  <a:solidFill>
                    <a:schemeClr val="bg1"/>
                  </a:solidFill>
                  <a:latin typeface="Helvetica" charset="0"/>
                  <a:ea typeface="Helvetica" charset="0"/>
                  <a:cs typeface="Helvetica" charset="0"/>
                </a:rPr>
                <a:t>o</a:t>
              </a:r>
              <a:r>
                <a:rPr sz="1400" i="1" spc="-5" dirty="0">
                  <a:solidFill>
                    <a:schemeClr val="bg1"/>
                  </a:solidFill>
                  <a:latin typeface="Helvetica" charset="0"/>
                  <a:ea typeface="Helvetica" charset="0"/>
                  <a:cs typeface="Helvetica" charset="0"/>
                </a:rPr>
                <a:t>S</a:t>
              </a:r>
              <a:r>
                <a:rPr sz="1400" i="1" dirty="0">
                  <a:solidFill>
                    <a:schemeClr val="bg1"/>
                  </a:solidFill>
                  <a:latin typeface="Helvetica" charset="0"/>
                  <a:ea typeface="Helvetica" charset="0"/>
                  <a:cs typeface="Helvetica" charset="0"/>
                </a:rPr>
                <a:t>)</a:t>
              </a:r>
              <a:endParaRPr sz="1400" dirty="0">
                <a:solidFill>
                  <a:schemeClr val="bg1"/>
                </a:solidFill>
                <a:latin typeface="Helvetica" charset="0"/>
                <a:ea typeface="Helvetica" charset="0"/>
                <a:cs typeface="Helvetica" charset="0"/>
              </a:endParaRPr>
            </a:p>
          </p:txBody>
        </p:sp>
        <p:sp>
          <p:nvSpPr>
            <p:cNvPr id="12" name="object 8"/>
            <p:cNvSpPr/>
            <p:nvPr/>
          </p:nvSpPr>
          <p:spPr>
            <a:xfrm>
              <a:off x="1263369" y="1415602"/>
              <a:ext cx="111760" cy="1805305"/>
            </a:xfrm>
            <a:custGeom>
              <a:avLst/>
              <a:gdLst/>
              <a:ahLst/>
              <a:cxnLst/>
              <a:rect l="l" t="t" r="r" b="b"/>
              <a:pathLst>
                <a:path w="111759" h="1805305">
                  <a:moveTo>
                    <a:pt x="55765" y="39307"/>
                  </a:moveTo>
                  <a:lnTo>
                    <a:pt x="45859" y="56283"/>
                  </a:lnTo>
                  <a:lnTo>
                    <a:pt x="45859" y="1805304"/>
                  </a:lnTo>
                  <a:lnTo>
                    <a:pt x="65671" y="1805304"/>
                  </a:lnTo>
                  <a:lnTo>
                    <a:pt x="65671" y="56283"/>
                  </a:lnTo>
                  <a:lnTo>
                    <a:pt x="55765" y="39307"/>
                  </a:lnTo>
                  <a:close/>
                </a:path>
                <a:path w="111759" h="1805305">
                  <a:moveTo>
                    <a:pt x="55765" y="0"/>
                  </a:moveTo>
                  <a:lnTo>
                    <a:pt x="0" y="95503"/>
                  </a:lnTo>
                  <a:lnTo>
                    <a:pt x="1600" y="101600"/>
                  </a:lnTo>
                  <a:lnTo>
                    <a:pt x="11048" y="107187"/>
                  </a:lnTo>
                  <a:lnTo>
                    <a:pt x="17119" y="105537"/>
                  </a:lnTo>
                  <a:lnTo>
                    <a:pt x="45859" y="56283"/>
                  </a:lnTo>
                  <a:lnTo>
                    <a:pt x="45859" y="19558"/>
                  </a:lnTo>
                  <a:lnTo>
                    <a:pt x="67183" y="19558"/>
                  </a:lnTo>
                  <a:lnTo>
                    <a:pt x="55765" y="0"/>
                  </a:lnTo>
                  <a:close/>
                </a:path>
                <a:path w="111759" h="1805305">
                  <a:moveTo>
                    <a:pt x="67183" y="19558"/>
                  </a:moveTo>
                  <a:lnTo>
                    <a:pt x="65671" y="19558"/>
                  </a:lnTo>
                  <a:lnTo>
                    <a:pt x="65671" y="56283"/>
                  </a:lnTo>
                  <a:lnTo>
                    <a:pt x="94411" y="105537"/>
                  </a:lnTo>
                  <a:lnTo>
                    <a:pt x="100482" y="107187"/>
                  </a:lnTo>
                  <a:lnTo>
                    <a:pt x="109931" y="101600"/>
                  </a:lnTo>
                  <a:lnTo>
                    <a:pt x="111531" y="95503"/>
                  </a:lnTo>
                  <a:lnTo>
                    <a:pt x="67183" y="19558"/>
                  </a:lnTo>
                  <a:close/>
                </a:path>
                <a:path w="111759" h="1805305">
                  <a:moveTo>
                    <a:pt x="65671" y="19558"/>
                  </a:moveTo>
                  <a:lnTo>
                    <a:pt x="45859" y="19558"/>
                  </a:lnTo>
                  <a:lnTo>
                    <a:pt x="45859" y="56283"/>
                  </a:lnTo>
                  <a:lnTo>
                    <a:pt x="55765" y="39307"/>
                  </a:lnTo>
                  <a:lnTo>
                    <a:pt x="47205" y="24637"/>
                  </a:lnTo>
                  <a:lnTo>
                    <a:pt x="65671" y="24637"/>
                  </a:lnTo>
                  <a:lnTo>
                    <a:pt x="65671" y="19558"/>
                  </a:lnTo>
                  <a:close/>
                </a:path>
                <a:path w="111759" h="1805305">
                  <a:moveTo>
                    <a:pt x="65671" y="24637"/>
                  </a:moveTo>
                  <a:lnTo>
                    <a:pt x="64325" y="24637"/>
                  </a:lnTo>
                  <a:lnTo>
                    <a:pt x="55765" y="39307"/>
                  </a:lnTo>
                  <a:lnTo>
                    <a:pt x="65671" y="56283"/>
                  </a:lnTo>
                  <a:lnTo>
                    <a:pt x="65671" y="24637"/>
                  </a:lnTo>
                  <a:close/>
                </a:path>
                <a:path w="111759" h="1805305">
                  <a:moveTo>
                    <a:pt x="64325" y="24637"/>
                  </a:moveTo>
                  <a:lnTo>
                    <a:pt x="47205" y="24637"/>
                  </a:lnTo>
                  <a:lnTo>
                    <a:pt x="55765" y="39307"/>
                  </a:lnTo>
                  <a:lnTo>
                    <a:pt x="64325" y="24637"/>
                  </a:lnTo>
                  <a:close/>
                </a:path>
              </a:pathLst>
            </a:custGeom>
            <a:solidFill>
              <a:srgbClr val="000000"/>
            </a:solidFill>
            <a:ln>
              <a:solidFill>
                <a:schemeClr val="bg1"/>
              </a:solidFill>
            </a:ln>
          </p:spPr>
          <p:txBody>
            <a:bodyPr wrap="square" lIns="0" tIns="0" rIns="0" bIns="0" rtlCol="0"/>
            <a:lstStyle/>
            <a:p>
              <a:pPr defTabSz="914400"/>
              <a:endParaRPr smtClean="0">
                <a:solidFill>
                  <a:schemeClr val="bg1"/>
                </a:solidFill>
                <a:latin typeface="Helvetica" charset="0"/>
                <a:ea typeface="Helvetica" charset="0"/>
                <a:cs typeface="Helvetica" charset="0"/>
              </a:endParaRPr>
            </a:p>
          </p:txBody>
        </p:sp>
        <p:sp>
          <p:nvSpPr>
            <p:cNvPr id="13" name="object 9"/>
            <p:cNvSpPr/>
            <p:nvPr/>
          </p:nvSpPr>
          <p:spPr>
            <a:xfrm>
              <a:off x="1319134" y="3155121"/>
              <a:ext cx="4121150" cy="111760"/>
            </a:xfrm>
            <a:custGeom>
              <a:avLst/>
              <a:gdLst/>
              <a:ahLst/>
              <a:cxnLst/>
              <a:rect l="l" t="t" r="r" b="b"/>
              <a:pathLst>
                <a:path w="4121150" h="111760">
                  <a:moveTo>
                    <a:pt x="4081925" y="55753"/>
                  </a:moveTo>
                  <a:lnTo>
                    <a:pt x="4020312" y="91694"/>
                  </a:lnTo>
                  <a:lnTo>
                    <a:pt x="4015485" y="94361"/>
                  </a:lnTo>
                  <a:lnTo>
                    <a:pt x="4013962" y="100457"/>
                  </a:lnTo>
                  <a:lnTo>
                    <a:pt x="4016755" y="105156"/>
                  </a:lnTo>
                  <a:lnTo>
                    <a:pt x="4019422" y="109982"/>
                  </a:lnTo>
                  <a:lnTo>
                    <a:pt x="4025518" y="111506"/>
                  </a:lnTo>
                  <a:lnTo>
                    <a:pt x="4030217" y="108712"/>
                  </a:lnTo>
                  <a:lnTo>
                    <a:pt x="4104141" y="65659"/>
                  </a:lnTo>
                  <a:lnTo>
                    <a:pt x="4101465" y="65659"/>
                  </a:lnTo>
                  <a:lnTo>
                    <a:pt x="4101465" y="64262"/>
                  </a:lnTo>
                  <a:lnTo>
                    <a:pt x="4096512" y="64262"/>
                  </a:lnTo>
                  <a:lnTo>
                    <a:pt x="4081925" y="55753"/>
                  </a:lnTo>
                  <a:close/>
                </a:path>
                <a:path w="4121150" h="111760">
                  <a:moveTo>
                    <a:pt x="4064943" y="45847"/>
                  </a:moveTo>
                  <a:lnTo>
                    <a:pt x="0" y="45847"/>
                  </a:lnTo>
                  <a:lnTo>
                    <a:pt x="0" y="65659"/>
                  </a:lnTo>
                  <a:lnTo>
                    <a:pt x="4064943" y="65659"/>
                  </a:lnTo>
                  <a:lnTo>
                    <a:pt x="4081925" y="55753"/>
                  </a:lnTo>
                  <a:lnTo>
                    <a:pt x="4064943" y="45847"/>
                  </a:lnTo>
                  <a:close/>
                </a:path>
                <a:path w="4121150" h="111760">
                  <a:moveTo>
                    <a:pt x="4104141" y="45847"/>
                  </a:moveTo>
                  <a:lnTo>
                    <a:pt x="4101465" y="45847"/>
                  </a:lnTo>
                  <a:lnTo>
                    <a:pt x="4101465" y="65659"/>
                  </a:lnTo>
                  <a:lnTo>
                    <a:pt x="4104141" y="65659"/>
                  </a:lnTo>
                  <a:lnTo>
                    <a:pt x="4121150" y="55753"/>
                  </a:lnTo>
                  <a:lnTo>
                    <a:pt x="4104141" y="45847"/>
                  </a:lnTo>
                  <a:close/>
                </a:path>
                <a:path w="4121150" h="111760">
                  <a:moveTo>
                    <a:pt x="4096512" y="47244"/>
                  </a:moveTo>
                  <a:lnTo>
                    <a:pt x="4081925" y="55753"/>
                  </a:lnTo>
                  <a:lnTo>
                    <a:pt x="4096512" y="64262"/>
                  </a:lnTo>
                  <a:lnTo>
                    <a:pt x="4096512" y="47244"/>
                  </a:lnTo>
                  <a:close/>
                </a:path>
                <a:path w="4121150" h="111760">
                  <a:moveTo>
                    <a:pt x="4101465" y="47244"/>
                  </a:moveTo>
                  <a:lnTo>
                    <a:pt x="4096512" y="47244"/>
                  </a:lnTo>
                  <a:lnTo>
                    <a:pt x="4096512" y="64262"/>
                  </a:lnTo>
                  <a:lnTo>
                    <a:pt x="4101465" y="64262"/>
                  </a:lnTo>
                  <a:lnTo>
                    <a:pt x="4101465" y="47244"/>
                  </a:lnTo>
                  <a:close/>
                </a:path>
                <a:path w="4121150" h="111760">
                  <a:moveTo>
                    <a:pt x="4025518" y="0"/>
                  </a:moveTo>
                  <a:lnTo>
                    <a:pt x="4019422" y="1524"/>
                  </a:lnTo>
                  <a:lnTo>
                    <a:pt x="4016755" y="6350"/>
                  </a:lnTo>
                  <a:lnTo>
                    <a:pt x="4013962" y="11049"/>
                  </a:lnTo>
                  <a:lnTo>
                    <a:pt x="4015485" y="17145"/>
                  </a:lnTo>
                  <a:lnTo>
                    <a:pt x="4020312" y="19812"/>
                  </a:lnTo>
                  <a:lnTo>
                    <a:pt x="4081925" y="55753"/>
                  </a:lnTo>
                  <a:lnTo>
                    <a:pt x="4096512" y="47244"/>
                  </a:lnTo>
                  <a:lnTo>
                    <a:pt x="4101465" y="47244"/>
                  </a:lnTo>
                  <a:lnTo>
                    <a:pt x="4101465" y="45847"/>
                  </a:lnTo>
                  <a:lnTo>
                    <a:pt x="4104141" y="45847"/>
                  </a:lnTo>
                  <a:lnTo>
                    <a:pt x="4030217" y="2794"/>
                  </a:lnTo>
                  <a:lnTo>
                    <a:pt x="4025518" y="0"/>
                  </a:lnTo>
                  <a:close/>
                </a:path>
              </a:pathLst>
            </a:custGeom>
            <a:solidFill>
              <a:srgbClr val="000000"/>
            </a:solidFill>
            <a:ln>
              <a:solidFill>
                <a:schemeClr val="bg1"/>
              </a:solidFill>
            </a:ln>
          </p:spPr>
          <p:txBody>
            <a:bodyPr wrap="square" lIns="0" tIns="0" rIns="0" bIns="0" rtlCol="0"/>
            <a:lstStyle/>
            <a:p>
              <a:pPr defTabSz="914400"/>
              <a:endParaRPr smtClean="0">
                <a:solidFill>
                  <a:schemeClr val="bg1"/>
                </a:solidFill>
                <a:latin typeface="Helvetica" charset="0"/>
                <a:ea typeface="Helvetica" charset="0"/>
                <a:cs typeface="Helvetica" charset="0"/>
              </a:endParaRPr>
            </a:p>
          </p:txBody>
        </p:sp>
        <p:sp>
          <p:nvSpPr>
            <p:cNvPr id="14" name="object 10"/>
            <p:cNvSpPr txBox="1"/>
            <p:nvPr/>
          </p:nvSpPr>
          <p:spPr>
            <a:xfrm>
              <a:off x="940827" y="2909074"/>
              <a:ext cx="4102100" cy="553998"/>
            </a:xfrm>
            <a:prstGeom prst="rect">
              <a:avLst/>
            </a:prstGeom>
            <a:ln>
              <a:noFill/>
            </a:ln>
          </p:spPr>
          <p:txBody>
            <a:bodyPr vert="horz" wrap="square" lIns="0" tIns="0" rIns="0" bIns="0" rtlCol="0">
              <a:spAutoFit/>
            </a:bodyPr>
            <a:lstStyle/>
            <a:p>
              <a:pPr marL="12700" defTabSz="914400"/>
              <a:r>
                <a:rPr sz="1200" dirty="0">
                  <a:solidFill>
                    <a:schemeClr val="bg1"/>
                  </a:solidFill>
                  <a:latin typeface="Helvetica" charset="0"/>
                  <a:ea typeface="Helvetica" charset="0"/>
                  <a:cs typeface="Helvetica" charset="0"/>
                </a:rPr>
                <a:t>10%</a:t>
              </a:r>
            </a:p>
            <a:p>
              <a:pPr defTabSz="914400">
                <a:spcBef>
                  <a:spcPts val="7"/>
                </a:spcBef>
              </a:pPr>
              <a:endParaRPr sz="1200" dirty="0">
                <a:solidFill>
                  <a:schemeClr val="bg1"/>
                </a:solidFill>
                <a:latin typeface="Helvetica" charset="0"/>
                <a:ea typeface="Helvetica" charset="0"/>
                <a:cs typeface="Helvetica" charset="0"/>
              </a:endParaRPr>
            </a:p>
            <a:p>
              <a:pPr marL="196850" defTabSz="914400">
                <a:tabLst>
                  <a:tab pos="2752090" algn="l"/>
                  <a:tab pos="3747770" algn="l"/>
                </a:tabLst>
              </a:pPr>
              <a:r>
                <a:rPr baseline="2314" dirty="0">
                  <a:solidFill>
                    <a:schemeClr val="bg1"/>
                  </a:solidFill>
                  <a:latin typeface="Helvetica" charset="0"/>
                  <a:ea typeface="Helvetica" charset="0"/>
                  <a:cs typeface="Helvetica" charset="0"/>
                </a:rPr>
                <a:t>2003	</a:t>
              </a:r>
              <a:r>
                <a:rPr sz="1200" dirty="0">
                  <a:solidFill>
                    <a:schemeClr val="bg1"/>
                  </a:solidFill>
                  <a:latin typeface="Helvetica" charset="0"/>
                  <a:ea typeface="Helvetica" charset="0"/>
                  <a:cs typeface="Helvetica" charset="0"/>
                </a:rPr>
                <a:t>2015	</a:t>
              </a:r>
              <a:r>
                <a:rPr baseline="4629" dirty="0">
                  <a:solidFill>
                    <a:schemeClr val="bg1"/>
                  </a:solidFill>
                  <a:latin typeface="Helvetica" charset="0"/>
                  <a:ea typeface="Helvetica" charset="0"/>
                  <a:cs typeface="Helvetica" charset="0"/>
                </a:rPr>
                <a:t>2020</a:t>
              </a:r>
            </a:p>
          </p:txBody>
        </p:sp>
        <p:sp>
          <p:nvSpPr>
            <p:cNvPr id="17" name="object 11"/>
            <p:cNvSpPr txBox="1"/>
            <p:nvPr/>
          </p:nvSpPr>
          <p:spPr>
            <a:xfrm>
              <a:off x="955153" y="1709941"/>
              <a:ext cx="332740" cy="184666"/>
            </a:xfrm>
            <a:prstGeom prst="rect">
              <a:avLst/>
            </a:prstGeom>
            <a:ln>
              <a:noFill/>
            </a:ln>
          </p:spPr>
          <p:txBody>
            <a:bodyPr vert="horz" wrap="square" lIns="0" tIns="0" rIns="0" bIns="0" rtlCol="0">
              <a:spAutoFit/>
            </a:bodyPr>
            <a:lstStyle/>
            <a:p>
              <a:pPr marL="12700" defTabSz="914400"/>
              <a:r>
                <a:rPr sz="1200" dirty="0">
                  <a:solidFill>
                    <a:schemeClr val="bg1"/>
                  </a:solidFill>
                  <a:latin typeface="Helvetica" charset="0"/>
                  <a:ea typeface="Helvetica" charset="0"/>
                  <a:cs typeface="Helvetica" charset="0"/>
                </a:rPr>
                <a:t>90%</a:t>
              </a:r>
              <a:endParaRPr sz="1200">
                <a:solidFill>
                  <a:schemeClr val="bg1"/>
                </a:solidFill>
                <a:latin typeface="Helvetica" charset="0"/>
                <a:ea typeface="Helvetica" charset="0"/>
                <a:cs typeface="Helvetica" charset="0"/>
              </a:endParaRPr>
            </a:p>
          </p:txBody>
        </p:sp>
        <p:sp>
          <p:nvSpPr>
            <p:cNvPr id="18" name="object 12"/>
            <p:cNvSpPr/>
            <p:nvPr/>
          </p:nvSpPr>
          <p:spPr>
            <a:xfrm>
              <a:off x="4850243" y="1816415"/>
              <a:ext cx="351155" cy="27305"/>
            </a:xfrm>
            <a:custGeom>
              <a:avLst/>
              <a:gdLst/>
              <a:ahLst/>
              <a:cxnLst/>
              <a:rect l="l" t="t" r="r" b="b"/>
              <a:pathLst>
                <a:path w="351154" h="27305">
                  <a:moveTo>
                    <a:pt x="0" y="26924"/>
                  </a:moveTo>
                  <a:lnTo>
                    <a:pt x="350647" y="0"/>
                  </a:lnTo>
                </a:path>
              </a:pathLst>
            </a:custGeom>
            <a:ln w="25908">
              <a:solidFill>
                <a:srgbClr val="00B0F0"/>
              </a:solidFill>
              <a:prstDash val="lgDash"/>
            </a:ln>
          </p:spPr>
          <p:txBody>
            <a:bodyPr wrap="square" lIns="0" tIns="0" rIns="0" bIns="0" rtlCol="0"/>
            <a:lstStyle/>
            <a:p>
              <a:pPr defTabSz="914400"/>
              <a:endParaRPr smtClean="0">
                <a:solidFill>
                  <a:schemeClr val="bg1"/>
                </a:solidFill>
                <a:latin typeface="Helvetica" charset="0"/>
                <a:ea typeface="Helvetica" charset="0"/>
                <a:cs typeface="Helvetica" charset="0"/>
              </a:endParaRPr>
            </a:p>
          </p:txBody>
        </p:sp>
        <p:sp>
          <p:nvSpPr>
            <p:cNvPr id="19" name="object 13"/>
            <p:cNvSpPr/>
            <p:nvPr/>
          </p:nvSpPr>
          <p:spPr>
            <a:xfrm>
              <a:off x="3535031" y="1843843"/>
              <a:ext cx="1325880" cy="1140460"/>
            </a:xfrm>
            <a:custGeom>
              <a:avLst/>
              <a:gdLst/>
              <a:ahLst/>
              <a:cxnLst/>
              <a:rect l="l" t="t" r="r" b="b"/>
              <a:pathLst>
                <a:path w="1325879" h="1140460">
                  <a:moveTo>
                    <a:pt x="1325880" y="257"/>
                  </a:moveTo>
                  <a:lnTo>
                    <a:pt x="1313211" y="85"/>
                  </a:lnTo>
                  <a:lnTo>
                    <a:pt x="1300550" y="0"/>
                  </a:lnTo>
                  <a:lnTo>
                    <a:pt x="1287896" y="87"/>
                  </a:lnTo>
                  <a:lnTo>
                    <a:pt x="1237281" y="3893"/>
                  </a:lnTo>
                  <a:lnTo>
                    <a:pt x="1212123" y="8727"/>
                  </a:lnTo>
                  <a:lnTo>
                    <a:pt x="1199556" y="11307"/>
                  </a:lnTo>
                  <a:lnTo>
                    <a:pt x="1162345" y="20965"/>
                  </a:lnTo>
                  <a:lnTo>
                    <a:pt x="1127833" y="37596"/>
                  </a:lnTo>
                  <a:lnTo>
                    <a:pt x="1093656" y="70889"/>
                  </a:lnTo>
                  <a:lnTo>
                    <a:pt x="1066473" y="110084"/>
                  </a:lnTo>
                  <a:lnTo>
                    <a:pt x="1046111" y="148035"/>
                  </a:lnTo>
                  <a:lnTo>
                    <a:pt x="1025186" y="192820"/>
                  </a:lnTo>
                  <a:lnTo>
                    <a:pt x="1009066" y="230192"/>
                  </a:lnTo>
                  <a:lnTo>
                    <a:pt x="992982" y="269396"/>
                  </a:lnTo>
                  <a:lnTo>
                    <a:pt x="977294" y="309161"/>
                  </a:lnTo>
                  <a:lnTo>
                    <a:pt x="962360" y="348220"/>
                  </a:lnTo>
                  <a:lnTo>
                    <a:pt x="948541" y="385303"/>
                  </a:lnTo>
                  <a:lnTo>
                    <a:pt x="935372" y="422163"/>
                  </a:lnTo>
                  <a:lnTo>
                    <a:pt x="923078" y="459652"/>
                  </a:lnTo>
                  <a:lnTo>
                    <a:pt x="911625" y="496694"/>
                  </a:lnTo>
                  <a:lnTo>
                    <a:pt x="904246" y="521055"/>
                  </a:lnTo>
                  <a:lnTo>
                    <a:pt x="900587" y="533118"/>
                  </a:lnTo>
                  <a:lnTo>
                    <a:pt x="885783" y="580428"/>
                  </a:lnTo>
                  <a:lnTo>
                    <a:pt x="869295" y="627764"/>
                  </a:lnTo>
                  <a:lnTo>
                    <a:pt x="854651" y="666366"/>
                  </a:lnTo>
                  <a:lnTo>
                    <a:pt x="839755" y="703837"/>
                  </a:lnTo>
                  <a:lnTo>
                    <a:pt x="824934" y="739570"/>
                  </a:lnTo>
                  <a:lnTo>
                    <a:pt x="805850" y="783464"/>
                  </a:lnTo>
                  <a:lnTo>
                    <a:pt x="796817" y="803399"/>
                  </a:lnTo>
                  <a:lnTo>
                    <a:pt x="790435" y="817783"/>
                  </a:lnTo>
                  <a:lnTo>
                    <a:pt x="784848" y="831272"/>
                  </a:lnTo>
                  <a:lnTo>
                    <a:pt x="779813" y="843951"/>
                  </a:lnTo>
                  <a:lnTo>
                    <a:pt x="775089" y="855903"/>
                  </a:lnTo>
                  <a:lnTo>
                    <a:pt x="770434" y="867213"/>
                  </a:lnTo>
                  <a:lnTo>
                    <a:pt x="747652" y="907712"/>
                  </a:lnTo>
                  <a:lnTo>
                    <a:pt x="710692" y="940815"/>
                  </a:lnTo>
                  <a:lnTo>
                    <a:pt x="668305" y="967017"/>
                  </a:lnTo>
                  <a:lnTo>
                    <a:pt x="633992" y="983770"/>
                  </a:lnTo>
                  <a:lnTo>
                    <a:pt x="597733" y="999061"/>
                  </a:lnTo>
                  <a:lnTo>
                    <a:pt x="561443" y="1012717"/>
                  </a:lnTo>
                  <a:lnTo>
                    <a:pt x="523465" y="1025157"/>
                  </a:lnTo>
                  <a:lnTo>
                    <a:pt x="484159" y="1036765"/>
                  </a:lnTo>
                  <a:lnTo>
                    <a:pt x="445096" y="1047478"/>
                  </a:lnTo>
                  <a:lnTo>
                    <a:pt x="407844" y="1057231"/>
                  </a:lnTo>
                  <a:lnTo>
                    <a:pt x="384791" y="1063170"/>
                  </a:lnTo>
                  <a:lnTo>
                    <a:pt x="373974" y="1065964"/>
                  </a:lnTo>
                  <a:lnTo>
                    <a:pt x="363707" y="1068637"/>
                  </a:lnTo>
                  <a:lnTo>
                    <a:pt x="347327" y="1072975"/>
                  </a:lnTo>
                  <a:lnTo>
                    <a:pt x="332713" y="1076820"/>
                  </a:lnTo>
                  <a:lnTo>
                    <a:pt x="285614" y="1088646"/>
                  </a:lnTo>
                  <a:lnTo>
                    <a:pt x="241574" y="1098082"/>
                  </a:lnTo>
                  <a:lnTo>
                    <a:pt x="202309" y="1105256"/>
                  </a:lnTo>
                  <a:lnTo>
                    <a:pt x="154952" y="1113026"/>
                  </a:lnTo>
                  <a:lnTo>
                    <a:pt x="105184" y="1120786"/>
                  </a:lnTo>
                  <a:lnTo>
                    <a:pt x="60824" y="1127493"/>
                  </a:lnTo>
                  <a:lnTo>
                    <a:pt x="20136" y="1133502"/>
                  </a:lnTo>
                  <a:lnTo>
                    <a:pt x="19431" y="1133605"/>
                  </a:lnTo>
                  <a:lnTo>
                    <a:pt x="0" y="1139955"/>
                  </a:lnTo>
                </a:path>
              </a:pathLst>
            </a:custGeom>
            <a:ln w="25908">
              <a:solidFill>
                <a:srgbClr val="00B0F0"/>
              </a:solidFill>
              <a:prstDash val="lgDash"/>
            </a:ln>
          </p:spPr>
          <p:txBody>
            <a:bodyPr wrap="square" lIns="0" tIns="0" rIns="0" bIns="0" rtlCol="0"/>
            <a:lstStyle/>
            <a:p>
              <a:pPr defTabSz="914400"/>
              <a:endParaRPr smtClean="0">
                <a:solidFill>
                  <a:schemeClr val="bg1"/>
                </a:solidFill>
                <a:latin typeface="Helvetica" charset="0"/>
                <a:ea typeface="Helvetica" charset="0"/>
                <a:cs typeface="Helvetica" charset="0"/>
              </a:endParaRPr>
            </a:p>
          </p:txBody>
        </p:sp>
        <p:sp>
          <p:nvSpPr>
            <p:cNvPr id="20" name="object 14"/>
            <p:cNvSpPr/>
            <p:nvPr/>
          </p:nvSpPr>
          <p:spPr>
            <a:xfrm>
              <a:off x="4175111" y="2663758"/>
              <a:ext cx="1160145" cy="189230"/>
            </a:xfrm>
            <a:custGeom>
              <a:avLst/>
              <a:gdLst/>
              <a:ahLst/>
              <a:cxnLst/>
              <a:rect l="l" t="t" r="r" b="b"/>
              <a:pathLst>
                <a:path w="1160145" h="189230">
                  <a:moveTo>
                    <a:pt x="1159764" y="0"/>
                  </a:moveTo>
                  <a:lnTo>
                    <a:pt x="1149052" y="2151"/>
                  </a:lnTo>
                  <a:lnTo>
                    <a:pt x="1140701" y="3839"/>
                  </a:lnTo>
                  <a:lnTo>
                    <a:pt x="1134376" y="5113"/>
                  </a:lnTo>
                  <a:lnTo>
                    <a:pt x="1129745" y="6025"/>
                  </a:lnTo>
                  <a:lnTo>
                    <a:pt x="1126476" y="6625"/>
                  </a:lnTo>
                  <a:lnTo>
                    <a:pt x="1124236" y="6964"/>
                  </a:lnTo>
                  <a:lnTo>
                    <a:pt x="1122692" y="7091"/>
                  </a:lnTo>
                  <a:lnTo>
                    <a:pt x="1121513" y="7059"/>
                  </a:lnTo>
                  <a:lnTo>
                    <a:pt x="1120366" y="6916"/>
                  </a:lnTo>
                  <a:lnTo>
                    <a:pt x="1118917" y="6715"/>
                  </a:lnTo>
                  <a:lnTo>
                    <a:pt x="1116835" y="6504"/>
                  </a:lnTo>
                  <a:lnTo>
                    <a:pt x="1113787" y="6336"/>
                  </a:lnTo>
                  <a:lnTo>
                    <a:pt x="1109441" y="6261"/>
                  </a:lnTo>
                  <a:lnTo>
                    <a:pt x="1103464" y="6328"/>
                  </a:lnTo>
                  <a:lnTo>
                    <a:pt x="1056595" y="9042"/>
                  </a:lnTo>
                  <a:lnTo>
                    <a:pt x="1014729" y="12573"/>
                  </a:lnTo>
                  <a:lnTo>
                    <a:pt x="990118" y="18848"/>
                  </a:lnTo>
                  <a:lnTo>
                    <a:pt x="977357" y="20253"/>
                  </a:lnTo>
                  <a:lnTo>
                    <a:pt x="964653" y="21409"/>
                  </a:lnTo>
                  <a:lnTo>
                    <a:pt x="951994" y="22395"/>
                  </a:lnTo>
                  <a:lnTo>
                    <a:pt x="939369" y="23290"/>
                  </a:lnTo>
                  <a:lnTo>
                    <a:pt x="926766" y="24173"/>
                  </a:lnTo>
                  <a:lnTo>
                    <a:pt x="914175" y="25123"/>
                  </a:lnTo>
                  <a:lnTo>
                    <a:pt x="862892" y="38706"/>
                  </a:lnTo>
                  <a:lnTo>
                    <a:pt x="826437" y="43247"/>
                  </a:lnTo>
                  <a:lnTo>
                    <a:pt x="817207" y="46078"/>
                  </a:lnTo>
                  <a:lnTo>
                    <a:pt x="788156" y="52542"/>
                  </a:lnTo>
                  <a:lnTo>
                    <a:pt x="784603" y="52534"/>
                  </a:lnTo>
                  <a:lnTo>
                    <a:pt x="780078" y="52537"/>
                  </a:lnTo>
                  <a:lnTo>
                    <a:pt x="729802" y="55567"/>
                  </a:lnTo>
                  <a:lnTo>
                    <a:pt x="688851" y="61411"/>
                  </a:lnTo>
                  <a:lnTo>
                    <a:pt x="678456" y="62702"/>
                  </a:lnTo>
                  <a:lnTo>
                    <a:pt x="639270" y="64539"/>
                  </a:lnTo>
                  <a:lnTo>
                    <a:pt x="600786" y="65911"/>
                  </a:lnTo>
                  <a:lnTo>
                    <a:pt x="550277" y="67332"/>
                  </a:lnTo>
                  <a:lnTo>
                    <a:pt x="537753" y="67659"/>
                  </a:lnTo>
                  <a:lnTo>
                    <a:pt x="525257" y="67988"/>
                  </a:lnTo>
                  <a:lnTo>
                    <a:pt x="403351" y="94487"/>
                  </a:lnTo>
                  <a:lnTo>
                    <a:pt x="391159" y="100330"/>
                  </a:lnTo>
                  <a:lnTo>
                    <a:pt x="384428" y="100837"/>
                  </a:lnTo>
                  <a:lnTo>
                    <a:pt x="302513" y="107061"/>
                  </a:lnTo>
                  <a:lnTo>
                    <a:pt x="290577" y="111407"/>
                  </a:lnTo>
                  <a:lnTo>
                    <a:pt x="278625" y="115798"/>
                  </a:lnTo>
                  <a:lnTo>
                    <a:pt x="266414" y="119274"/>
                  </a:lnTo>
                  <a:lnTo>
                    <a:pt x="220273" y="129895"/>
                  </a:lnTo>
                  <a:lnTo>
                    <a:pt x="196256" y="138474"/>
                  </a:lnTo>
                  <a:lnTo>
                    <a:pt x="195770" y="138700"/>
                  </a:lnTo>
                  <a:lnTo>
                    <a:pt x="184136" y="140380"/>
                  </a:lnTo>
                  <a:lnTo>
                    <a:pt x="178209" y="141163"/>
                  </a:lnTo>
                  <a:lnTo>
                    <a:pt x="170497" y="142207"/>
                  </a:lnTo>
                  <a:lnTo>
                    <a:pt x="160747" y="143561"/>
                  </a:lnTo>
                  <a:lnTo>
                    <a:pt x="145646" y="148350"/>
                  </a:lnTo>
                  <a:lnTo>
                    <a:pt x="133812" y="152098"/>
                  </a:lnTo>
                  <a:lnTo>
                    <a:pt x="111267" y="158983"/>
                  </a:lnTo>
                  <a:lnTo>
                    <a:pt x="111602" y="158738"/>
                  </a:lnTo>
                  <a:lnTo>
                    <a:pt x="112724" y="158204"/>
                  </a:lnTo>
                  <a:lnTo>
                    <a:pt x="114279" y="157486"/>
                  </a:lnTo>
                  <a:lnTo>
                    <a:pt x="115914" y="156692"/>
                  </a:lnTo>
                  <a:lnTo>
                    <a:pt x="117272" y="155930"/>
                  </a:lnTo>
                  <a:lnTo>
                    <a:pt x="118001" y="155307"/>
                  </a:lnTo>
                  <a:lnTo>
                    <a:pt x="117745" y="154929"/>
                  </a:lnTo>
                  <a:lnTo>
                    <a:pt x="116150" y="154905"/>
                  </a:lnTo>
                  <a:lnTo>
                    <a:pt x="112863" y="155340"/>
                  </a:lnTo>
                  <a:lnTo>
                    <a:pt x="75691" y="163830"/>
                  </a:lnTo>
                  <a:lnTo>
                    <a:pt x="39527" y="175836"/>
                  </a:lnTo>
                  <a:lnTo>
                    <a:pt x="18923" y="182625"/>
                  </a:lnTo>
                  <a:lnTo>
                    <a:pt x="0" y="188975"/>
                  </a:lnTo>
                </a:path>
              </a:pathLst>
            </a:custGeom>
            <a:ln w="25908">
              <a:solidFill>
                <a:srgbClr val="FF0000"/>
              </a:solidFill>
              <a:prstDash val="lgDash"/>
            </a:ln>
          </p:spPr>
          <p:txBody>
            <a:bodyPr wrap="square" lIns="0" tIns="0" rIns="0" bIns="0" rtlCol="0"/>
            <a:lstStyle/>
            <a:p>
              <a:pPr defTabSz="914400"/>
              <a:endParaRPr smtClean="0">
                <a:solidFill>
                  <a:schemeClr val="bg1"/>
                </a:solidFill>
                <a:latin typeface="Helvetica" charset="0"/>
                <a:ea typeface="Helvetica" charset="0"/>
                <a:cs typeface="Helvetica" charset="0"/>
              </a:endParaRPr>
            </a:p>
          </p:txBody>
        </p:sp>
        <p:sp>
          <p:nvSpPr>
            <p:cNvPr id="21" name="object 15"/>
            <p:cNvSpPr txBox="1"/>
            <p:nvPr/>
          </p:nvSpPr>
          <p:spPr>
            <a:xfrm>
              <a:off x="789636" y="1973406"/>
              <a:ext cx="215444" cy="830580"/>
            </a:xfrm>
            <a:prstGeom prst="rect">
              <a:avLst/>
            </a:prstGeom>
            <a:ln>
              <a:noFill/>
            </a:ln>
          </p:spPr>
          <p:txBody>
            <a:bodyPr vert="vert270" wrap="square" lIns="0" tIns="0" rIns="0" bIns="0" rtlCol="0">
              <a:spAutoFit/>
            </a:bodyPr>
            <a:lstStyle/>
            <a:p>
              <a:pPr marL="12700" defTabSz="914400"/>
              <a:r>
                <a:rPr sz="1400" b="1" dirty="0">
                  <a:solidFill>
                    <a:schemeClr val="bg1"/>
                  </a:solidFill>
                  <a:latin typeface="Helvetica" charset="0"/>
                  <a:ea typeface="Helvetica" charset="0"/>
                  <a:cs typeface="Helvetica" charset="0"/>
                </a:rPr>
                <a:t>OA</a:t>
              </a:r>
              <a:r>
                <a:rPr sz="1400" b="1" spc="-60" dirty="0">
                  <a:solidFill>
                    <a:schemeClr val="bg1"/>
                  </a:solidFill>
                  <a:latin typeface="Helvetica" charset="0"/>
                  <a:ea typeface="Helvetica" charset="0"/>
                  <a:cs typeface="Helvetica" charset="0"/>
                </a:rPr>
                <a:t> </a:t>
              </a:r>
              <a:r>
                <a:rPr sz="1400" b="1" spc="-5" dirty="0">
                  <a:solidFill>
                    <a:schemeClr val="bg1"/>
                  </a:solidFill>
                  <a:latin typeface="Helvetica" charset="0"/>
                  <a:ea typeface="Helvetica" charset="0"/>
                  <a:cs typeface="Helvetica" charset="0"/>
                </a:rPr>
                <a:t>S</a:t>
              </a:r>
              <a:r>
                <a:rPr sz="1400" b="1" spc="-10" dirty="0">
                  <a:solidFill>
                    <a:schemeClr val="bg1"/>
                  </a:solidFill>
                  <a:latin typeface="Helvetica" charset="0"/>
                  <a:ea typeface="Helvetica" charset="0"/>
                  <a:cs typeface="Helvetica" charset="0"/>
                </a:rPr>
                <a:t>h</a:t>
              </a:r>
              <a:r>
                <a:rPr sz="1400" b="1" dirty="0">
                  <a:solidFill>
                    <a:schemeClr val="bg1"/>
                  </a:solidFill>
                  <a:latin typeface="Helvetica" charset="0"/>
                  <a:ea typeface="Helvetica" charset="0"/>
                  <a:cs typeface="Helvetica" charset="0"/>
                </a:rPr>
                <a:t>are</a:t>
              </a:r>
              <a:endParaRPr sz="1400">
                <a:solidFill>
                  <a:schemeClr val="bg1"/>
                </a:solidFill>
                <a:latin typeface="Helvetica" charset="0"/>
                <a:ea typeface="Helvetica" charset="0"/>
                <a:cs typeface="Helvetica" charset="0"/>
              </a:endParaRPr>
            </a:p>
          </p:txBody>
        </p:sp>
        <p:sp>
          <p:nvSpPr>
            <p:cNvPr id="22" name="object 16"/>
            <p:cNvSpPr/>
            <p:nvPr/>
          </p:nvSpPr>
          <p:spPr>
            <a:xfrm>
              <a:off x="1290178" y="1779839"/>
              <a:ext cx="66675" cy="0"/>
            </a:xfrm>
            <a:custGeom>
              <a:avLst/>
              <a:gdLst/>
              <a:ahLst/>
              <a:cxnLst/>
              <a:rect l="l" t="t" r="r" b="b"/>
              <a:pathLst>
                <a:path w="66675">
                  <a:moveTo>
                    <a:pt x="0" y="0"/>
                  </a:moveTo>
                  <a:lnTo>
                    <a:pt x="66471" y="0"/>
                  </a:lnTo>
                </a:path>
              </a:pathLst>
            </a:custGeom>
            <a:ln w="19812">
              <a:solidFill>
                <a:schemeClr val="bg1"/>
              </a:solidFill>
            </a:ln>
          </p:spPr>
          <p:txBody>
            <a:bodyPr wrap="square" lIns="0" tIns="0" rIns="0" bIns="0" rtlCol="0"/>
            <a:lstStyle/>
            <a:p>
              <a:pPr defTabSz="914400"/>
              <a:endParaRPr smtClean="0">
                <a:solidFill>
                  <a:schemeClr val="bg1"/>
                </a:solidFill>
                <a:latin typeface="Helvetica" charset="0"/>
                <a:ea typeface="Helvetica" charset="0"/>
                <a:cs typeface="Helvetica" charset="0"/>
              </a:endParaRPr>
            </a:p>
          </p:txBody>
        </p:sp>
        <p:sp>
          <p:nvSpPr>
            <p:cNvPr id="23" name="object 17"/>
            <p:cNvSpPr/>
            <p:nvPr/>
          </p:nvSpPr>
          <p:spPr>
            <a:xfrm>
              <a:off x="1290178" y="2982274"/>
              <a:ext cx="66675" cy="0"/>
            </a:xfrm>
            <a:custGeom>
              <a:avLst/>
              <a:gdLst/>
              <a:ahLst/>
              <a:cxnLst/>
              <a:rect l="l" t="t" r="r" b="b"/>
              <a:pathLst>
                <a:path w="66675">
                  <a:moveTo>
                    <a:pt x="0" y="0"/>
                  </a:moveTo>
                  <a:lnTo>
                    <a:pt x="66471" y="0"/>
                  </a:lnTo>
                </a:path>
              </a:pathLst>
            </a:custGeom>
            <a:ln w="19812">
              <a:solidFill>
                <a:schemeClr val="bg1"/>
              </a:solidFill>
            </a:ln>
          </p:spPr>
          <p:txBody>
            <a:bodyPr wrap="square" lIns="0" tIns="0" rIns="0" bIns="0" rtlCol="0"/>
            <a:lstStyle/>
            <a:p>
              <a:pPr defTabSz="914400"/>
              <a:endParaRPr smtClean="0">
                <a:solidFill>
                  <a:schemeClr val="bg1"/>
                </a:solidFill>
                <a:latin typeface="Helvetica" charset="0"/>
                <a:ea typeface="Helvetica" charset="0"/>
                <a:cs typeface="Helvetica" charset="0"/>
              </a:endParaRPr>
            </a:p>
          </p:txBody>
        </p:sp>
        <p:sp>
          <p:nvSpPr>
            <p:cNvPr id="24" name="object 18"/>
            <p:cNvSpPr txBox="1"/>
            <p:nvPr/>
          </p:nvSpPr>
          <p:spPr>
            <a:xfrm>
              <a:off x="5143105" y="3283940"/>
              <a:ext cx="403225" cy="215444"/>
            </a:xfrm>
            <a:prstGeom prst="rect">
              <a:avLst/>
            </a:prstGeom>
            <a:ln>
              <a:noFill/>
            </a:ln>
          </p:spPr>
          <p:txBody>
            <a:bodyPr vert="horz" wrap="square" lIns="0" tIns="0" rIns="0" bIns="0" rtlCol="0">
              <a:spAutoFit/>
            </a:bodyPr>
            <a:lstStyle/>
            <a:p>
              <a:pPr marL="12700" defTabSz="914400"/>
              <a:r>
                <a:rPr sz="1400" b="1" spc="-75" dirty="0">
                  <a:solidFill>
                    <a:schemeClr val="bg1"/>
                  </a:solidFill>
                  <a:latin typeface="Helvetica" charset="0"/>
                  <a:ea typeface="Helvetica" charset="0"/>
                  <a:cs typeface="Helvetica" charset="0"/>
                </a:rPr>
                <a:t>Y</a:t>
              </a:r>
              <a:r>
                <a:rPr sz="1400" b="1" dirty="0">
                  <a:solidFill>
                    <a:schemeClr val="bg1"/>
                  </a:solidFill>
                  <a:latin typeface="Helvetica" charset="0"/>
                  <a:ea typeface="Helvetica" charset="0"/>
                  <a:cs typeface="Helvetica" charset="0"/>
                </a:rPr>
                <a:t>ear</a:t>
              </a:r>
              <a:endParaRPr sz="1400">
                <a:solidFill>
                  <a:schemeClr val="bg1"/>
                </a:solidFill>
                <a:latin typeface="Helvetica" charset="0"/>
                <a:ea typeface="Helvetica" charset="0"/>
                <a:cs typeface="Helvetica" charset="0"/>
              </a:endParaRPr>
            </a:p>
          </p:txBody>
        </p:sp>
        <p:sp>
          <p:nvSpPr>
            <p:cNvPr id="25" name="object 19"/>
            <p:cNvSpPr/>
            <p:nvPr/>
          </p:nvSpPr>
          <p:spPr>
            <a:xfrm>
              <a:off x="1316087" y="2921314"/>
              <a:ext cx="2537460" cy="257810"/>
            </a:xfrm>
            <a:custGeom>
              <a:avLst/>
              <a:gdLst/>
              <a:ahLst/>
              <a:cxnLst/>
              <a:rect l="l" t="t" r="r" b="b"/>
              <a:pathLst>
                <a:path w="2537460" h="257810">
                  <a:moveTo>
                    <a:pt x="0" y="257555"/>
                  </a:moveTo>
                  <a:lnTo>
                    <a:pt x="113001" y="249462"/>
                  </a:lnTo>
                  <a:lnTo>
                    <a:pt x="225754" y="241378"/>
                  </a:lnTo>
                  <a:lnTo>
                    <a:pt x="338011" y="233312"/>
                  </a:lnTo>
                  <a:lnTo>
                    <a:pt x="449525" y="225272"/>
                  </a:lnTo>
                  <a:lnTo>
                    <a:pt x="560046" y="217267"/>
                  </a:lnTo>
                  <a:lnTo>
                    <a:pt x="669327" y="209304"/>
                  </a:lnTo>
                  <a:lnTo>
                    <a:pt x="777119" y="201391"/>
                  </a:lnTo>
                  <a:lnTo>
                    <a:pt x="883176" y="193537"/>
                  </a:lnTo>
                  <a:lnTo>
                    <a:pt x="987248" y="185750"/>
                  </a:lnTo>
                  <a:lnTo>
                    <a:pt x="1089088" y="178038"/>
                  </a:lnTo>
                  <a:lnTo>
                    <a:pt x="1188448" y="170408"/>
                  </a:lnTo>
                  <a:lnTo>
                    <a:pt x="1285079" y="162869"/>
                  </a:lnTo>
                  <a:lnTo>
                    <a:pt x="1378734" y="155430"/>
                  </a:lnTo>
                  <a:lnTo>
                    <a:pt x="1469164" y="148097"/>
                  </a:lnTo>
                  <a:lnTo>
                    <a:pt x="1556123" y="140880"/>
                  </a:lnTo>
                  <a:lnTo>
                    <a:pt x="1639360" y="133786"/>
                  </a:lnTo>
                  <a:lnTo>
                    <a:pt x="1718629" y="126824"/>
                  </a:lnTo>
                  <a:lnTo>
                    <a:pt x="1793682" y="120001"/>
                  </a:lnTo>
                  <a:lnTo>
                    <a:pt x="1864270" y="113326"/>
                  </a:lnTo>
                  <a:lnTo>
                    <a:pt x="1930146" y="106806"/>
                  </a:lnTo>
                  <a:lnTo>
                    <a:pt x="1991039" y="100385"/>
                  </a:lnTo>
                  <a:lnTo>
                    <a:pt x="2047034" y="94006"/>
                  </a:lnTo>
                  <a:lnTo>
                    <a:pt x="2098410" y="87681"/>
                  </a:lnTo>
                  <a:lnTo>
                    <a:pt x="2145450" y="81422"/>
                  </a:lnTo>
                  <a:lnTo>
                    <a:pt x="2188434" y="75241"/>
                  </a:lnTo>
                  <a:lnTo>
                    <a:pt x="2227642" y="69150"/>
                  </a:lnTo>
                  <a:lnTo>
                    <a:pt x="2295857" y="57287"/>
                  </a:lnTo>
                  <a:lnTo>
                    <a:pt x="2352341" y="45926"/>
                  </a:lnTo>
                  <a:lnTo>
                    <a:pt x="2399342" y="35163"/>
                  </a:lnTo>
                  <a:lnTo>
                    <a:pt x="2439108" y="25094"/>
                  </a:lnTo>
                  <a:lnTo>
                    <a:pt x="2473884" y="15814"/>
                  </a:lnTo>
                  <a:lnTo>
                    <a:pt x="2490104" y="11499"/>
                  </a:lnTo>
                  <a:lnTo>
                    <a:pt x="2505919" y="7417"/>
                  </a:lnTo>
                  <a:lnTo>
                    <a:pt x="2521611" y="3580"/>
                  </a:lnTo>
                  <a:lnTo>
                    <a:pt x="2537460" y="0"/>
                  </a:lnTo>
                </a:path>
              </a:pathLst>
            </a:custGeom>
            <a:ln w="25908">
              <a:solidFill>
                <a:schemeClr val="bg1"/>
              </a:solidFill>
            </a:ln>
          </p:spPr>
          <p:txBody>
            <a:bodyPr wrap="square" lIns="0" tIns="0" rIns="0" bIns="0" rtlCol="0"/>
            <a:lstStyle/>
            <a:p>
              <a:pPr defTabSz="914400"/>
              <a:endParaRPr smtClean="0">
                <a:solidFill>
                  <a:schemeClr val="bg1"/>
                </a:solidFill>
                <a:latin typeface="Helvetica" charset="0"/>
                <a:ea typeface="Helvetica" charset="0"/>
                <a:cs typeface="Helvetica" charset="0"/>
              </a:endParaRPr>
            </a:p>
          </p:txBody>
        </p:sp>
      </p:grpSp>
      <p:sp>
        <p:nvSpPr>
          <p:cNvPr id="26" name="직사각형 25"/>
          <p:cNvSpPr/>
          <p:nvPr/>
        </p:nvSpPr>
        <p:spPr>
          <a:xfrm>
            <a:off x="0" y="6630277"/>
            <a:ext cx="9144000" cy="230832"/>
          </a:xfrm>
          <a:prstGeom prst="rect">
            <a:avLst/>
          </a:prstGeom>
          <a:solidFill>
            <a:srgbClr val="EEECE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ko-KR" sz="900" b="0" i="0" u="none" strike="noStrike" kern="0" cap="none" spc="0" normalizeH="0" baseline="0" noProof="0" dirty="0" smtClean="0">
              <a:ln>
                <a:noFill/>
              </a:ln>
              <a:solidFill>
                <a:prstClr val="black"/>
              </a:solidFill>
              <a:effectLst/>
              <a:uLnTx/>
              <a:uFillTx/>
              <a:latin typeface="Arial"/>
              <a:cs typeface="Arial"/>
            </a:endParaRPr>
          </a:p>
        </p:txBody>
      </p:sp>
      <p:sp>
        <p:nvSpPr>
          <p:cNvPr id="27" name="모서리가 둥근 직사각형 26"/>
          <p:cNvSpPr/>
          <p:nvPr/>
        </p:nvSpPr>
        <p:spPr>
          <a:xfrm>
            <a:off x="642772" y="4202581"/>
            <a:ext cx="7909696" cy="1708160"/>
          </a:xfrm>
          <a:prstGeom prst="roundRect">
            <a:avLst>
              <a:gd name="adj" fmla="val 59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80975" indent="-180975" algn="just" latinLnBrk="0">
              <a:lnSpc>
                <a:spcPts val="2100"/>
              </a:lnSpc>
              <a:buFont typeface="나눔고딕" panose="020D0604000000000000" pitchFamily="50" charset="-127"/>
              <a:buChar char="•"/>
            </a:pP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지난 </a:t>
            </a:r>
            <a:r>
              <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20</a:t>
            </a: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년간 </a:t>
            </a:r>
            <a:r>
              <a:rPr lang="en-US" altLang="ko-KR"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OA</a:t>
            </a:r>
            <a:r>
              <a:rPr lang="ko-KR" altLang="en-US"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출판이 </a:t>
            </a:r>
            <a:r>
              <a:rPr lang="en-US" altLang="ko-KR"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13%</a:t>
            </a:r>
            <a:r>
              <a:rPr lang="ko-KR" altLang="en-US"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 증가 </a:t>
            </a:r>
            <a:r>
              <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a:t>
            </a: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a:t>
            </a:r>
            <a:r>
              <a:rPr lang="en-US" altLang="ko-KR"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WoS</a:t>
            </a:r>
            <a:r>
              <a:rPr lang="ko-KR" altLang="en-US"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논문 기준  </a:t>
            </a:r>
            <a:endParaRPr lang="ko-KR" altLang="en-US" sz="1100" dirty="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endParaRPr>
          </a:p>
          <a:p>
            <a:pPr marL="180975" indent="-180975" algn="just" latinLnBrk="0">
              <a:lnSpc>
                <a:spcPts val="2100"/>
              </a:lnSpc>
              <a:buFont typeface="나눔고딕" panose="020D0604000000000000" pitchFamily="50" charset="-127"/>
              <a:buChar char="•"/>
            </a:pPr>
            <a:r>
              <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OA</a:t>
            </a: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출판이 증가추세이지만</a:t>
            </a:r>
            <a:r>
              <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a:t>
            </a:r>
            <a:r>
              <a:rPr lang="ko-KR" altLang="en-US" sz="140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a:t>
            </a:r>
            <a:r>
              <a:rPr lang="ko-KR" altLang="en-US" sz="140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최우수 </a:t>
            </a:r>
            <a:r>
              <a:rPr lang="ko-KR" altLang="en-US"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저널은 아직 </a:t>
            </a:r>
            <a:r>
              <a:rPr lang="en-US" altLang="ko-KR"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OA</a:t>
            </a:r>
            <a:r>
              <a:rPr lang="ko-KR" altLang="en-US"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가 아니다</a:t>
            </a:r>
            <a:r>
              <a:rPr lang="en-US" altLang="ko-KR"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a:t>
            </a:r>
            <a:r>
              <a:rPr lang="ko-KR" altLang="en-US"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rPr>
              <a:t> </a:t>
            </a:r>
            <a:r>
              <a:rPr lang="en-US" altLang="ko-KR"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WoS</a:t>
            </a:r>
            <a:r>
              <a:rPr lang="ko-KR" altLang="en-US"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기준 약 </a:t>
            </a:r>
            <a:r>
              <a:rPr lang="en-US" altLang="ko-KR"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12,000</a:t>
            </a:r>
            <a:r>
              <a:rPr lang="ko-KR" altLang="en-US"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종 </a:t>
            </a:r>
            <a:r>
              <a:rPr lang="en-US" altLang="ko-KR"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1,500</a:t>
            </a:r>
            <a:r>
              <a:rPr lang="ko-KR" altLang="en-US"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종이 </a:t>
            </a:r>
            <a:r>
              <a:rPr lang="en-US" altLang="ko-KR"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OA</a:t>
            </a:r>
            <a:r>
              <a:rPr lang="ko-KR" altLang="en-US"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저널</a:t>
            </a:r>
            <a:endParaRPr lang="ko-KR" altLang="en-US" sz="1100" dirty="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endParaRPr>
          </a:p>
          <a:p>
            <a:pPr marL="180975" indent="-180975" algn="just" latinLnBrk="0">
              <a:lnSpc>
                <a:spcPts val="2100"/>
              </a:lnSpc>
              <a:buFont typeface="나눔고딕" panose="020D0604000000000000" pitchFamily="50" charset="-127"/>
              <a:buChar char="•"/>
            </a:pPr>
            <a:r>
              <a:rPr lang="ko-KR" altLang="en-US" sz="1400" b="1" dirty="0" smtClean="0">
                <a:ln w="3175">
                  <a:noFill/>
                </a:ln>
                <a:solidFill>
                  <a:srgbClr val="66FA33"/>
                </a:solidFill>
                <a:latin typeface="나눔바른고딕" panose="020B0603020101020101" pitchFamily="50" charset="-127"/>
                <a:ea typeface="나눔바른고딕" panose="020B0603020101020101" pitchFamily="50" charset="-127"/>
              </a:rPr>
              <a:t>최우수 저널의 </a:t>
            </a:r>
            <a:r>
              <a:rPr lang="en-US" altLang="ko-KR" sz="1400" b="1" dirty="0" smtClean="0">
                <a:ln w="3175">
                  <a:noFill/>
                </a:ln>
                <a:solidFill>
                  <a:srgbClr val="66FA33"/>
                </a:solidFill>
                <a:latin typeface="나눔바른고딕" panose="020B0603020101020101" pitchFamily="50" charset="-127"/>
                <a:ea typeface="나눔바른고딕" panose="020B0603020101020101" pitchFamily="50" charset="-127"/>
              </a:rPr>
              <a:t>OA</a:t>
            </a:r>
            <a:r>
              <a:rPr lang="ko-KR" altLang="en-US" sz="1400" b="1" dirty="0" smtClean="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400" b="1" smtClean="0">
                <a:ln w="3175">
                  <a:noFill/>
                </a:ln>
                <a:solidFill>
                  <a:srgbClr val="66FA33"/>
                </a:solidFill>
                <a:latin typeface="나눔바른고딕" panose="020B0603020101020101" pitchFamily="50" charset="-127"/>
                <a:ea typeface="나눔바른고딕" panose="020B0603020101020101" pitchFamily="50" charset="-127"/>
              </a:rPr>
              <a:t>전환이 지연되면</a:t>
            </a:r>
            <a:r>
              <a:rPr lang="en-US" altLang="ko-KR" sz="1400" b="1" dirty="0" smtClean="0">
                <a:ln w="3175">
                  <a:noFill/>
                </a:ln>
                <a:solidFill>
                  <a:srgbClr val="66FA33"/>
                </a:solidFill>
                <a:latin typeface="나눔바른고딕" panose="020B0603020101020101" pitchFamily="50" charset="-127"/>
                <a:ea typeface="나눔바른고딕" panose="020B0603020101020101" pitchFamily="50" charset="-127"/>
              </a:rPr>
              <a:t> </a:t>
            </a:r>
            <a:r>
              <a:rPr lang="ko-KR" altLang="en-US" sz="1400" b="1" smtClean="0">
                <a:ln w="3175">
                  <a:noFill/>
                </a:ln>
                <a:solidFill>
                  <a:srgbClr val="66FA33"/>
                </a:solidFill>
                <a:latin typeface="나눔바른고딕" panose="020B0603020101020101" pitchFamily="50" charset="-127"/>
                <a:ea typeface="나눔바른고딕" panose="020B0603020101020101" pitchFamily="50" charset="-127"/>
              </a:rPr>
              <a:t>학문의 </a:t>
            </a:r>
            <a:r>
              <a:rPr lang="ko-KR" altLang="en-US" sz="1400" b="1" dirty="0" smtClean="0">
                <a:ln w="3175">
                  <a:noFill/>
                </a:ln>
                <a:solidFill>
                  <a:srgbClr val="66FA33"/>
                </a:solidFill>
                <a:latin typeface="나눔바른고딕" panose="020B0603020101020101" pitchFamily="50" charset="-127"/>
                <a:ea typeface="나눔바른고딕" panose="020B0603020101020101" pitchFamily="50" charset="-127"/>
              </a:rPr>
              <a:t>수월성이 훼손당할 수 있다</a:t>
            </a:r>
            <a:r>
              <a:rPr lang="en-US" altLang="ko-KR" sz="1400" b="1" dirty="0" smtClean="0">
                <a:ln w="3175">
                  <a:noFill/>
                </a:ln>
                <a:solidFill>
                  <a:srgbClr val="66FA33"/>
                </a:solidFill>
                <a:latin typeface="나눔바른고딕" panose="020B0603020101020101" pitchFamily="50" charset="-127"/>
                <a:ea typeface="나눔바른고딕" panose="020B0603020101020101" pitchFamily="50" charset="-127"/>
              </a:rPr>
              <a:t>.</a:t>
            </a:r>
            <a:r>
              <a:rPr lang="ko-KR" altLang="en-US" sz="1400" dirty="0" smtClean="0">
                <a:ln w="3175">
                  <a:noFill/>
                </a:ln>
                <a:solidFill>
                  <a:srgbClr val="FF2500"/>
                </a:solidFill>
                <a:latin typeface="나눔바른고딕" panose="020B0603020101020101" pitchFamily="50" charset="-127"/>
                <a:ea typeface="나눔바른고딕" panose="020B0603020101020101" pitchFamily="50" charset="-127"/>
              </a:rPr>
              <a:t> </a:t>
            </a:r>
            <a:r>
              <a:rPr lang="en-US" altLang="ko-KR"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Predatory OA</a:t>
            </a:r>
            <a:r>
              <a:rPr lang="ko-KR" altLang="en-US"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가 확산되면 학문은 훼손</a:t>
            </a:r>
            <a:endParaRPr lang="en-US" altLang="ko-KR" sz="1400" dirty="0" smtClean="0">
              <a:ln w="3175">
                <a:solidFill>
                  <a:schemeClr val="bg1"/>
                </a:solidFill>
              </a:ln>
              <a:solidFill>
                <a:schemeClr val="bg1"/>
              </a:solidFill>
              <a:latin typeface="나눔바른고딕" panose="020B0603020101020101" pitchFamily="50" charset="-127"/>
              <a:ea typeface="나눔바른고딕" panose="020B0603020101020101" pitchFamily="50" charset="-127"/>
            </a:endParaRPr>
          </a:p>
          <a:p>
            <a:pPr marL="180975" indent="-180975" algn="just" latinLnBrk="0">
              <a:lnSpc>
                <a:spcPts val="2100"/>
              </a:lnSpc>
              <a:buFont typeface="나눔고딕" panose="020D0604000000000000" pitchFamily="50" charset="-127"/>
              <a:buChar char="•"/>
            </a:pP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영속적이고 안정되며</a:t>
            </a:r>
            <a:r>
              <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a:t>
            </a: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최대효율을 보장하는 </a:t>
            </a:r>
            <a:r>
              <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OA</a:t>
            </a: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를 위하여 힘을 모아야한다</a:t>
            </a:r>
            <a:r>
              <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a:t>
            </a: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a:t>
            </a:r>
            <a:endPar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endParaRPr>
          </a:p>
          <a:p>
            <a:pPr marL="180975" indent="-180975" algn="just" latinLnBrk="0">
              <a:lnSpc>
                <a:spcPts val="2100"/>
              </a:lnSpc>
              <a:buFont typeface="나눔고딕" panose="020D0604000000000000" pitchFamily="50" charset="-127"/>
              <a:buChar char="•"/>
            </a:pP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성공사례의 경험을 토대로 한다</a:t>
            </a:r>
            <a:r>
              <a:rPr lang="en-US" altLang="ko-KR"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a:t>
            </a:r>
            <a:r>
              <a:rPr lang="ko-KR" altLang="en-US" sz="14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a:t>
            </a:r>
            <a:r>
              <a:rPr lang="en-US" altLang="ko-KR"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Scoap3, JISC, VSNU</a:t>
            </a:r>
            <a:r>
              <a:rPr lang="ko-KR" altLang="en-US" sz="110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 </a:t>
            </a:r>
            <a:r>
              <a:rPr lang="ko-KR" altLang="en-US" sz="1100" dirty="0" smtClean="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rPr>
              <a:t>등</a:t>
            </a:r>
            <a:endParaRPr lang="ko-KR" altLang="en-US" sz="1000" dirty="0">
              <a:ln w="3175">
                <a:solidFill>
                  <a:schemeClr val="bg1">
                    <a:lumMod val="75000"/>
                  </a:schemeClr>
                </a:solidFill>
              </a:ln>
              <a:solidFill>
                <a:schemeClr val="bg1">
                  <a:lumMod val="75000"/>
                </a:schemeClr>
              </a:solidFill>
              <a:latin typeface="나눔바른고딕" panose="020B0603020101020101" pitchFamily="50" charset="-127"/>
              <a:ea typeface="나눔바른고딕" panose="020B0603020101020101" pitchFamily="50" charset="-127"/>
            </a:endParaRPr>
          </a:p>
          <a:p>
            <a:pPr marL="180975" indent="-180975" algn="just" latinLnBrk="0">
              <a:lnSpc>
                <a:spcPts val="2100"/>
              </a:lnSpc>
              <a:buFont typeface="나눔고딕" panose="020D0604000000000000" pitchFamily="50" charset="-127"/>
              <a:buChar char="•"/>
            </a:pPr>
            <a:r>
              <a:rPr lang="ko-KR" altLang="en-US" sz="1400" b="1" dirty="0" smtClean="0">
                <a:ln w="3175">
                  <a:noFill/>
                </a:ln>
                <a:solidFill>
                  <a:srgbClr val="66FA33"/>
                </a:solidFill>
                <a:latin typeface="나눔바른고딕" panose="020B0603020101020101" pitchFamily="50" charset="-127"/>
                <a:ea typeface="나눔바른고딕" panose="020B0603020101020101" pitchFamily="50" charset="-127"/>
              </a:rPr>
              <a:t>출판 비용이 학술연구비의 </a:t>
            </a:r>
            <a:r>
              <a:rPr lang="en-US" altLang="ko-KR" sz="1400" b="1" dirty="0" smtClean="0">
                <a:ln w="3175">
                  <a:noFill/>
                </a:ln>
                <a:solidFill>
                  <a:srgbClr val="66FA33"/>
                </a:solidFill>
                <a:latin typeface="나눔바른고딕" panose="020B0603020101020101" pitchFamily="50" charset="-127"/>
                <a:ea typeface="나눔바른고딕" panose="020B0603020101020101" pitchFamily="50" charset="-127"/>
              </a:rPr>
              <a:t>1~2%</a:t>
            </a:r>
            <a:r>
              <a:rPr lang="ko-KR" altLang="en-US" sz="1400" b="1" dirty="0" smtClean="0">
                <a:ln w="3175">
                  <a:noFill/>
                </a:ln>
                <a:solidFill>
                  <a:srgbClr val="66FA33"/>
                </a:solidFill>
                <a:latin typeface="나눔바른고딕" panose="020B0603020101020101" pitchFamily="50" charset="-127"/>
                <a:ea typeface="나눔바른고딕" panose="020B0603020101020101" pitchFamily="50" charset="-127"/>
              </a:rPr>
              <a:t> 수준에서 조정될 필요가 있다</a:t>
            </a:r>
            <a:r>
              <a:rPr lang="en-US" altLang="ko-KR" sz="1400" b="1" dirty="0" smtClean="0">
                <a:ln w="3175">
                  <a:noFill/>
                </a:ln>
                <a:solidFill>
                  <a:srgbClr val="66FA33"/>
                </a:solidFill>
                <a:latin typeface="나눔바른고딕" panose="020B0603020101020101" pitchFamily="50" charset="-127"/>
                <a:ea typeface="나눔바른고딕" panose="020B0603020101020101" pitchFamily="50" charset="-127"/>
              </a:rPr>
              <a:t>.</a:t>
            </a:r>
            <a:r>
              <a:rPr lang="ko-KR" altLang="en-US" sz="1400" b="1" dirty="0" smtClean="0">
                <a:ln w="3175">
                  <a:noFill/>
                </a:ln>
                <a:solidFill>
                  <a:srgbClr val="66FA33"/>
                </a:solidFill>
                <a:latin typeface="나눔바른고딕" panose="020B0603020101020101" pitchFamily="50" charset="-127"/>
                <a:ea typeface="나눔바른고딕" panose="020B0603020101020101" pitchFamily="50" charset="-127"/>
              </a:rPr>
              <a:t> </a:t>
            </a:r>
            <a:endParaRPr lang="en-US" altLang="ko-KR" sz="1400" b="1" dirty="0" smtClean="0">
              <a:ln w="3175">
                <a:solidFill>
                  <a:schemeClr val="bg1">
                    <a:lumMod val="75000"/>
                  </a:schemeClr>
                </a:solidFill>
              </a:ln>
              <a:solidFill>
                <a:srgbClr val="66FA33"/>
              </a:solidFill>
              <a:latin typeface="나눔바른고딕" panose="020B0603020101020101" pitchFamily="50" charset="-127"/>
              <a:ea typeface="나눔바른고딕" panose="020B0603020101020101" pitchFamily="50" charset="-127"/>
            </a:endParaRPr>
          </a:p>
        </p:txBody>
      </p:sp>
      <p:sp>
        <p:nvSpPr>
          <p:cNvPr id="28" name="직사각형 27"/>
          <p:cNvSpPr/>
          <p:nvPr/>
        </p:nvSpPr>
        <p:spPr>
          <a:xfrm>
            <a:off x="751337" y="5971849"/>
            <a:ext cx="8141143" cy="271869"/>
          </a:xfrm>
          <a:prstGeom prst="rect">
            <a:avLst/>
          </a:prstGeom>
        </p:spPr>
        <p:txBody>
          <a:bodyPr wrap="square">
            <a:spAutoFit/>
          </a:bodyPr>
          <a:lstStyle/>
          <a:p>
            <a:pPr>
              <a:lnSpc>
                <a:spcPts val="1400"/>
              </a:lnSpc>
            </a:pPr>
            <a:r>
              <a:rPr lang="en-US" altLang="ko-KR" sz="900" dirty="0" smtClean="0">
                <a:solidFill>
                  <a:srgbClr val="A6A69B"/>
                </a:solidFill>
                <a:latin typeface="Helvetica" charset="0"/>
                <a:ea typeface="Helvetica" charset="0"/>
                <a:cs typeface="Helvetica" charset="0"/>
              </a:rPr>
              <a:t>Ulrich </a:t>
            </a:r>
            <a:r>
              <a:rPr lang="en-US" altLang="ko-KR" sz="900" dirty="0" err="1">
                <a:solidFill>
                  <a:srgbClr val="A6A69B"/>
                </a:solidFill>
                <a:latin typeface="Helvetica" charset="0"/>
                <a:ea typeface="Helvetica" charset="0"/>
                <a:cs typeface="Helvetica" charset="0"/>
              </a:rPr>
              <a:t>Pöschl</a:t>
            </a:r>
            <a:r>
              <a:rPr lang="en-US" altLang="ko-KR" sz="900" dirty="0">
                <a:solidFill>
                  <a:srgbClr val="A6A69B"/>
                </a:solidFill>
                <a:latin typeface="Helvetica" charset="0"/>
                <a:ea typeface="Helvetica" charset="0"/>
                <a:cs typeface="Helvetica" charset="0"/>
              </a:rPr>
              <a:t> (2015). A Scientist’s Perspective on the Needs and Opportunities for Large-Scale Open Access to Scholarly Research Articles &amp; Journals </a:t>
            </a:r>
            <a:endParaRPr lang="ko-KR" altLang="en-US" sz="900" dirty="0">
              <a:solidFill>
                <a:srgbClr val="A6A69B"/>
              </a:solidFill>
              <a:latin typeface="Helvetica" charset="0"/>
              <a:ea typeface="Helvetica" charset="0"/>
              <a:cs typeface="Helvetica" charset="0"/>
            </a:endParaRPr>
          </a:p>
        </p:txBody>
      </p:sp>
    </p:spTree>
    <p:extLst>
      <p:ext uri="{BB962C8B-B14F-4D97-AF65-F5344CB8AC3E}">
        <p14:creationId xmlns:p14="http://schemas.microsoft.com/office/powerpoint/2010/main" xmlns="" val="148382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타원 133"/>
          <p:cNvSpPr/>
          <p:nvPr/>
        </p:nvSpPr>
        <p:spPr>
          <a:xfrm>
            <a:off x="192772" y="282027"/>
            <a:ext cx="900000" cy="900000"/>
          </a:xfrm>
          <a:prstGeom prst="ellipse">
            <a:avLst/>
          </a:prstGeom>
          <a:solidFill>
            <a:srgbClr val="FE25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5" name="TextBox 134"/>
          <p:cNvSpPr txBox="1"/>
          <p:nvPr/>
        </p:nvSpPr>
        <p:spPr>
          <a:xfrm>
            <a:off x="90578" y="439639"/>
            <a:ext cx="1104388" cy="523220"/>
          </a:xfrm>
          <a:prstGeom prst="rect">
            <a:avLst/>
          </a:prstGeom>
          <a:noFill/>
        </p:spPr>
        <p:txBody>
          <a:bodyPr wrap="square" rtlCol="0">
            <a:spAutoFit/>
          </a:bodyPr>
          <a:lstStyle/>
          <a:p>
            <a:pPr lvl="0" algn="ctr">
              <a:defRPr/>
            </a:pPr>
            <a:r>
              <a:rPr lang="en-US" altLang="ko-KR" sz="1400" dirty="0" smtClean="0">
                <a:ln>
                  <a:solidFill>
                    <a:schemeClr val="bg1"/>
                  </a:solidFill>
                </a:ln>
                <a:solidFill>
                  <a:schemeClr val="bg1"/>
                </a:solidFill>
                <a:latin typeface="Helvetica" charset="0"/>
                <a:ea typeface="Helvetica" charset="0"/>
                <a:cs typeface="Helvetica" charset="0"/>
              </a:rPr>
              <a:t>Berlin</a:t>
            </a:r>
          </a:p>
          <a:p>
            <a:pPr lvl="0" algn="ctr">
              <a:defRPr/>
            </a:pPr>
            <a:r>
              <a:rPr lang="en-US" altLang="ko-KR" sz="1400" dirty="0" smtClean="0">
                <a:ln>
                  <a:solidFill>
                    <a:schemeClr val="bg1"/>
                  </a:solidFill>
                </a:ln>
                <a:solidFill>
                  <a:schemeClr val="bg1"/>
                </a:solidFill>
                <a:latin typeface="Helvetica" charset="0"/>
                <a:ea typeface="Helvetica" charset="0"/>
                <a:cs typeface="Helvetica" charset="0"/>
              </a:rPr>
              <a:t>OA</a:t>
            </a:r>
          </a:p>
        </p:txBody>
      </p:sp>
      <p:sp>
        <p:nvSpPr>
          <p:cNvPr id="15" name="직사각형 14"/>
          <p:cNvSpPr/>
          <p:nvPr/>
        </p:nvSpPr>
        <p:spPr>
          <a:xfrm>
            <a:off x="1194966" y="252198"/>
            <a:ext cx="7303090" cy="369332"/>
          </a:xfrm>
          <a:prstGeom prst="rect">
            <a:avLst/>
          </a:prstGeom>
        </p:spPr>
        <p:txBody>
          <a:bodyPr wrap="square">
            <a:spAutoFit/>
          </a:bodyPr>
          <a:lstStyle/>
          <a:p>
            <a:r>
              <a:rPr lang="en-US" altLang="ko-KR" spc="-50" dirty="0" smtClean="0">
                <a:ln>
                  <a:solidFill>
                    <a:srgbClr val="66FF33"/>
                  </a:solidFill>
                </a:ln>
                <a:solidFill>
                  <a:srgbClr val="66FF33"/>
                </a:solidFill>
                <a:latin typeface="Helvetica" charset="0"/>
                <a:ea typeface="Helvetica" charset="0"/>
                <a:cs typeface="Helvetica" charset="0"/>
              </a:rPr>
              <a:t>Global Level View</a:t>
            </a:r>
            <a:endParaRPr lang="ko-KR" altLang="en-US" spc="-50" dirty="0" smtClean="0">
              <a:ln>
                <a:solidFill>
                  <a:srgbClr val="66FF33"/>
                </a:solidFill>
              </a:ln>
              <a:solidFill>
                <a:srgbClr val="66FF33"/>
              </a:solidFill>
              <a:latin typeface="Helvetica" charset="0"/>
              <a:ea typeface="Helvetica" charset="0"/>
              <a:cs typeface="Helvetica" charset="0"/>
            </a:endParaRPr>
          </a:p>
        </p:txBody>
      </p:sp>
      <p:sp>
        <p:nvSpPr>
          <p:cNvPr id="16" name="직사각형 15"/>
          <p:cNvSpPr/>
          <p:nvPr/>
        </p:nvSpPr>
        <p:spPr>
          <a:xfrm>
            <a:off x="1194966" y="513287"/>
            <a:ext cx="7732971" cy="579646"/>
          </a:xfrm>
          <a:prstGeom prst="rect">
            <a:avLst/>
          </a:prstGeom>
        </p:spPr>
        <p:txBody>
          <a:bodyPr wrap="square">
            <a:spAutoFit/>
          </a:bodyPr>
          <a:lstStyle/>
          <a:p>
            <a:pPr>
              <a:lnSpc>
                <a:spcPts val="1900"/>
              </a:lnSpc>
            </a:pPr>
            <a:r>
              <a:rPr lang="en-US" altLang="ko-KR" sz="1600" dirty="0" smtClean="0">
                <a:ln w="3175">
                  <a:solidFill>
                    <a:schemeClr val="bg1">
                      <a:lumMod val="95000"/>
                    </a:schemeClr>
                  </a:solidFill>
                </a:ln>
                <a:solidFill>
                  <a:schemeClr val="bg1">
                    <a:lumMod val="95000"/>
                  </a:schemeClr>
                </a:solidFill>
                <a:latin typeface="Helvetica" charset="0"/>
                <a:ea typeface="Helvetica" charset="0"/>
                <a:cs typeface="Helvetica" charset="0"/>
              </a:rPr>
              <a:t>Transformation means re-allocation of budgets and conversion o journals and processes</a:t>
            </a:r>
          </a:p>
        </p:txBody>
      </p:sp>
      <p:sp>
        <p:nvSpPr>
          <p:cNvPr id="9" name="object 5"/>
          <p:cNvSpPr txBox="1"/>
          <p:nvPr/>
        </p:nvSpPr>
        <p:spPr>
          <a:xfrm>
            <a:off x="805129" y="4966619"/>
            <a:ext cx="2519432" cy="646331"/>
          </a:xfrm>
          <a:prstGeom prst="rect">
            <a:avLst/>
          </a:prstGeom>
          <a:solidFill>
            <a:srgbClr val="C0C0C0"/>
          </a:solidFill>
        </p:spPr>
        <p:txBody>
          <a:bodyPr vert="horz" wrap="square" lIns="0" tIns="0" rIns="0" bIns="0" rtlCol="0">
            <a:noAutofit/>
          </a:bodyPr>
          <a:lstStyle/>
          <a:p>
            <a:pPr marL="1759" algn="ctr" defTabSz="914400"/>
            <a:endParaRPr sz="1400" dirty="0">
              <a:solidFill>
                <a:prstClr val="black"/>
              </a:solidFill>
              <a:latin typeface="Helvetica" charset="0"/>
              <a:ea typeface="Helvetica" charset="0"/>
              <a:cs typeface="Helvetica" charset="0"/>
            </a:endParaRPr>
          </a:p>
        </p:txBody>
      </p:sp>
      <p:sp>
        <p:nvSpPr>
          <p:cNvPr id="10" name="object 9"/>
          <p:cNvSpPr/>
          <p:nvPr/>
        </p:nvSpPr>
        <p:spPr>
          <a:xfrm>
            <a:off x="8477074" y="1576402"/>
            <a:ext cx="498817" cy="4537864"/>
          </a:xfrm>
          <a:custGeom>
            <a:avLst/>
            <a:gdLst/>
            <a:ahLst/>
            <a:cxnLst/>
            <a:rect l="l" t="t" r="r" b="b"/>
            <a:pathLst>
              <a:path w="540384" h="4516120">
                <a:moveTo>
                  <a:pt x="270001" y="0"/>
                </a:moveTo>
                <a:lnTo>
                  <a:pt x="226732" y="1904"/>
                </a:lnTo>
                <a:lnTo>
                  <a:pt x="179289" y="9619"/>
                </a:lnTo>
                <a:lnTo>
                  <a:pt x="143891" y="31495"/>
                </a:lnTo>
                <a:lnTo>
                  <a:pt x="143891" y="4008628"/>
                </a:lnTo>
                <a:lnTo>
                  <a:pt x="131225" y="4015595"/>
                </a:lnTo>
                <a:lnTo>
                  <a:pt x="95959" y="4040361"/>
                </a:lnTo>
                <a:lnTo>
                  <a:pt x="65263" y="4070419"/>
                </a:lnTo>
                <a:lnTo>
                  <a:pt x="39750" y="4105122"/>
                </a:lnTo>
                <a:lnTo>
                  <a:pt x="20033" y="4143824"/>
                </a:lnTo>
                <a:lnTo>
                  <a:pt x="6722" y="4185876"/>
                </a:lnTo>
                <a:lnTo>
                  <a:pt x="431" y="4230633"/>
                </a:lnTo>
                <a:lnTo>
                  <a:pt x="0" y="4246041"/>
                </a:lnTo>
                <a:lnTo>
                  <a:pt x="894" y="4268185"/>
                </a:lnTo>
                <a:lnTo>
                  <a:pt x="7840" y="4310924"/>
                </a:lnTo>
                <a:lnTo>
                  <a:pt x="21203" y="4351135"/>
                </a:lnTo>
                <a:lnTo>
                  <a:pt x="40426" y="4388264"/>
                </a:lnTo>
                <a:lnTo>
                  <a:pt x="64958" y="4421753"/>
                </a:lnTo>
                <a:lnTo>
                  <a:pt x="94243" y="4451047"/>
                </a:lnTo>
                <a:lnTo>
                  <a:pt x="127728" y="4475589"/>
                </a:lnTo>
                <a:lnTo>
                  <a:pt x="164859" y="4494824"/>
                </a:lnTo>
                <a:lnTo>
                  <a:pt x="205082" y="4508196"/>
                </a:lnTo>
                <a:lnTo>
                  <a:pt x="247843" y="4515148"/>
                </a:lnTo>
                <a:lnTo>
                  <a:pt x="270001" y="4516043"/>
                </a:lnTo>
                <a:lnTo>
                  <a:pt x="292142" y="4515148"/>
                </a:lnTo>
                <a:lnTo>
                  <a:pt x="334872" y="4508196"/>
                </a:lnTo>
                <a:lnTo>
                  <a:pt x="375070" y="4494824"/>
                </a:lnTo>
                <a:lnTo>
                  <a:pt x="412182" y="4475589"/>
                </a:lnTo>
                <a:lnTo>
                  <a:pt x="445654" y="4451047"/>
                </a:lnTo>
                <a:lnTo>
                  <a:pt x="474930" y="4421753"/>
                </a:lnTo>
                <a:lnTo>
                  <a:pt x="499455" y="4388264"/>
                </a:lnTo>
                <a:lnTo>
                  <a:pt x="518675" y="4351135"/>
                </a:lnTo>
                <a:lnTo>
                  <a:pt x="532036" y="4310924"/>
                </a:lnTo>
                <a:lnTo>
                  <a:pt x="538982" y="4268185"/>
                </a:lnTo>
                <a:lnTo>
                  <a:pt x="539876" y="4246041"/>
                </a:lnTo>
                <a:lnTo>
                  <a:pt x="539445" y="4230633"/>
                </a:lnTo>
                <a:lnTo>
                  <a:pt x="533154" y="4185876"/>
                </a:lnTo>
                <a:lnTo>
                  <a:pt x="519843" y="4143824"/>
                </a:lnTo>
                <a:lnTo>
                  <a:pt x="500125" y="4105122"/>
                </a:lnTo>
                <a:lnTo>
                  <a:pt x="474613" y="4070419"/>
                </a:lnTo>
                <a:lnTo>
                  <a:pt x="443917" y="4040361"/>
                </a:lnTo>
                <a:lnTo>
                  <a:pt x="408651" y="4015595"/>
                </a:lnTo>
                <a:lnTo>
                  <a:pt x="395985" y="4008628"/>
                </a:lnTo>
                <a:lnTo>
                  <a:pt x="395904" y="30350"/>
                </a:lnTo>
                <a:lnTo>
                  <a:pt x="357573" y="8849"/>
                </a:lnTo>
                <a:lnTo>
                  <a:pt x="309000" y="1537"/>
                </a:lnTo>
                <a:lnTo>
                  <a:pt x="290001" y="394"/>
                </a:lnTo>
                <a:lnTo>
                  <a:pt x="270001" y="0"/>
                </a:lnTo>
                <a:close/>
              </a:path>
            </a:pathLst>
          </a:custGeom>
          <a:solidFill>
            <a:schemeClr val="bg1">
              <a:lumMod val="65000"/>
            </a:schemeClr>
          </a:solidFill>
        </p:spPr>
        <p:txBody>
          <a:bodyPr wrap="square" lIns="0" tIns="0" rIns="0" bIns="0" rtlCol="0"/>
          <a:lstStyle/>
          <a:p>
            <a:pPr defTabSz="914400"/>
            <a:endParaRPr sz="1662" dirty="0">
              <a:solidFill>
                <a:prstClr val="black"/>
              </a:solidFill>
              <a:latin typeface="Helvetica" charset="0"/>
              <a:ea typeface="Helvetica" charset="0"/>
              <a:cs typeface="Helvetica" charset="0"/>
            </a:endParaRPr>
          </a:p>
        </p:txBody>
      </p:sp>
      <p:sp>
        <p:nvSpPr>
          <p:cNvPr id="11" name="object 10"/>
          <p:cNvSpPr/>
          <p:nvPr/>
        </p:nvSpPr>
        <p:spPr>
          <a:xfrm>
            <a:off x="8676366" y="2423277"/>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2" name="object 11"/>
          <p:cNvSpPr/>
          <p:nvPr/>
        </p:nvSpPr>
        <p:spPr>
          <a:xfrm>
            <a:off x="8676366" y="2611198"/>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3" name="object 12"/>
          <p:cNvSpPr/>
          <p:nvPr/>
        </p:nvSpPr>
        <p:spPr>
          <a:xfrm>
            <a:off x="8676366" y="2799119"/>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4" name="object 13"/>
          <p:cNvSpPr/>
          <p:nvPr/>
        </p:nvSpPr>
        <p:spPr>
          <a:xfrm>
            <a:off x="8676366" y="2893020"/>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7" name="object 14"/>
          <p:cNvSpPr/>
          <p:nvPr/>
        </p:nvSpPr>
        <p:spPr>
          <a:xfrm>
            <a:off x="8676366" y="2987040"/>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8" name="object 15"/>
          <p:cNvSpPr/>
          <p:nvPr/>
        </p:nvSpPr>
        <p:spPr>
          <a:xfrm>
            <a:off x="8676366" y="3080941"/>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19" name="object 16"/>
          <p:cNvSpPr/>
          <p:nvPr/>
        </p:nvSpPr>
        <p:spPr>
          <a:xfrm>
            <a:off x="8676366" y="3268862"/>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0" name="object 17"/>
          <p:cNvSpPr/>
          <p:nvPr/>
        </p:nvSpPr>
        <p:spPr>
          <a:xfrm>
            <a:off x="8676366" y="3456783"/>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1" name="object 18"/>
          <p:cNvSpPr/>
          <p:nvPr/>
        </p:nvSpPr>
        <p:spPr>
          <a:xfrm>
            <a:off x="8676366" y="3644704"/>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2" name="object 19"/>
          <p:cNvSpPr/>
          <p:nvPr/>
        </p:nvSpPr>
        <p:spPr>
          <a:xfrm>
            <a:off x="8676366" y="3832625"/>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3" name="object 20"/>
          <p:cNvSpPr/>
          <p:nvPr/>
        </p:nvSpPr>
        <p:spPr>
          <a:xfrm>
            <a:off x="8676366" y="4020546"/>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4" name="object 21"/>
          <p:cNvSpPr/>
          <p:nvPr/>
        </p:nvSpPr>
        <p:spPr>
          <a:xfrm>
            <a:off x="8676366" y="3174961"/>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5" name="object 22"/>
          <p:cNvSpPr/>
          <p:nvPr/>
        </p:nvSpPr>
        <p:spPr>
          <a:xfrm>
            <a:off x="8676366" y="3362881"/>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6" name="object 23"/>
          <p:cNvSpPr/>
          <p:nvPr/>
        </p:nvSpPr>
        <p:spPr>
          <a:xfrm>
            <a:off x="8676366" y="3550686"/>
            <a:ext cx="100232" cy="586"/>
          </a:xfrm>
          <a:custGeom>
            <a:avLst/>
            <a:gdLst/>
            <a:ahLst/>
            <a:cxnLst/>
            <a:rect l="l" t="t" r="r" b="b"/>
            <a:pathLst>
              <a:path w="108584" h="635">
                <a:moveTo>
                  <a:pt x="0" y="0"/>
                </a:moveTo>
                <a:lnTo>
                  <a:pt x="108076" y="126"/>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7" name="object 24"/>
          <p:cNvSpPr/>
          <p:nvPr/>
        </p:nvSpPr>
        <p:spPr>
          <a:xfrm>
            <a:off x="8676366" y="3738606"/>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8" name="object 25"/>
          <p:cNvSpPr/>
          <p:nvPr/>
        </p:nvSpPr>
        <p:spPr>
          <a:xfrm>
            <a:off x="8676366" y="3926527"/>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29" name="object 26"/>
          <p:cNvSpPr/>
          <p:nvPr/>
        </p:nvSpPr>
        <p:spPr>
          <a:xfrm>
            <a:off x="8676366" y="4114448"/>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0" name="object 27"/>
          <p:cNvSpPr/>
          <p:nvPr/>
        </p:nvSpPr>
        <p:spPr>
          <a:xfrm>
            <a:off x="8676366" y="4208466"/>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1" name="object 28"/>
          <p:cNvSpPr/>
          <p:nvPr/>
        </p:nvSpPr>
        <p:spPr>
          <a:xfrm>
            <a:off x="8676366" y="4302369"/>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2" name="object 29"/>
          <p:cNvSpPr/>
          <p:nvPr/>
        </p:nvSpPr>
        <p:spPr>
          <a:xfrm>
            <a:off x="8676366" y="4396387"/>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3" name="object 30"/>
          <p:cNvSpPr/>
          <p:nvPr/>
        </p:nvSpPr>
        <p:spPr>
          <a:xfrm>
            <a:off x="8676366" y="4490289"/>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4" name="object 31"/>
          <p:cNvSpPr/>
          <p:nvPr/>
        </p:nvSpPr>
        <p:spPr>
          <a:xfrm>
            <a:off x="8676366" y="4678210"/>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5" name="object 32"/>
          <p:cNvSpPr/>
          <p:nvPr/>
        </p:nvSpPr>
        <p:spPr>
          <a:xfrm>
            <a:off x="8676366" y="1671593"/>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6" name="object 33"/>
          <p:cNvSpPr/>
          <p:nvPr/>
        </p:nvSpPr>
        <p:spPr>
          <a:xfrm>
            <a:off x="8676366" y="1765613"/>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7" name="object 34"/>
          <p:cNvSpPr/>
          <p:nvPr/>
        </p:nvSpPr>
        <p:spPr>
          <a:xfrm>
            <a:off x="8676366" y="1859514"/>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8" name="object 35"/>
          <p:cNvSpPr/>
          <p:nvPr/>
        </p:nvSpPr>
        <p:spPr>
          <a:xfrm>
            <a:off x="8676366" y="1953533"/>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39" name="object 36"/>
          <p:cNvSpPr/>
          <p:nvPr/>
        </p:nvSpPr>
        <p:spPr>
          <a:xfrm>
            <a:off x="8676366" y="2047434"/>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0" name="object 37"/>
          <p:cNvSpPr/>
          <p:nvPr/>
        </p:nvSpPr>
        <p:spPr>
          <a:xfrm>
            <a:off x="8676366" y="2141454"/>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1" name="object 38"/>
          <p:cNvSpPr/>
          <p:nvPr/>
        </p:nvSpPr>
        <p:spPr>
          <a:xfrm>
            <a:off x="8676366" y="2329258"/>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2" name="object 39"/>
          <p:cNvSpPr/>
          <p:nvPr/>
        </p:nvSpPr>
        <p:spPr>
          <a:xfrm>
            <a:off x="8676366" y="2705100"/>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3" name="object 40"/>
          <p:cNvSpPr/>
          <p:nvPr/>
        </p:nvSpPr>
        <p:spPr>
          <a:xfrm>
            <a:off x="8676366" y="2235355"/>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4" name="object 41"/>
          <p:cNvSpPr/>
          <p:nvPr/>
        </p:nvSpPr>
        <p:spPr>
          <a:xfrm>
            <a:off x="8676366" y="2517179"/>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5" name="object 42"/>
          <p:cNvSpPr/>
          <p:nvPr/>
        </p:nvSpPr>
        <p:spPr>
          <a:xfrm>
            <a:off x="8676366" y="4584308"/>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6" name="object 43"/>
          <p:cNvSpPr/>
          <p:nvPr/>
        </p:nvSpPr>
        <p:spPr>
          <a:xfrm>
            <a:off x="8676366" y="4772229"/>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7" name="object 44"/>
          <p:cNvSpPr/>
          <p:nvPr/>
        </p:nvSpPr>
        <p:spPr>
          <a:xfrm>
            <a:off x="8676366" y="4866131"/>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8" name="object 45"/>
          <p:cNvSpPr/>
          <p:nvPr/>
        </p:nvSpPr>
        <p:spPr>
          <a:xfrm>
            <a:off x="8676366" y="4960034"/>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49" name="object 46"/>
          <p:cNvSpPr/>
          <p:nvPr/>
        </p:nvSpPr>
        <p:spPr>
          <a:xfrm>
            <a:off x="8676366" y="5054052"/>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0" name="object 47"/>
          <p:cNvSpPr/>
          <p:nvPr/>
        </p:nvSpPr>
        <p:spPr>
          <a:xfrm>
            <a:off x="8676366" y="5147955"/>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1" name="object 48"/>
          <p:cNvSpPr/>
          <p:nvPr/>
        </p:nvSpPr>
        <p:spPr>
          <a:xfrm>
            <a:off x="8676366" y="5241973"/>
            <a:ext cx="100232" cy="0"/>
          </a:xfrm>
          <a:custGeom>
            <a:avLst/>
            <a:gdLst/>
            <a:ahLst/>
            <a:cxnLst/>
            <a:rect l="l" t="t" r="r" b="b"/>
            <a:pathLst>
              <a:path w="108584">
                <a:moveTo>
                  <a:pt x="0" y="0"/>
                </a:moveTo>
                <a:lnTo>
                  <a:pt x="108076"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2" name="object 50"/>
          <p:cNvSpPr/>
          <p:nvPr/>
        </p:nvSpPr>
        <p:spPr>
          <a:xfrm>
            <a:off x="179387" y="1576402"/>
            <a:ext cx="498817" cy="4537864"/>
          </a:xfrm>
          <a:custGeom>
            <a:avLst/>
            <a:gdLst/>
            <a:ahLst/>
            <a:cxnLst/>
            <a:rect l="l" t="t" r="r" b="b"/>
            <a:pathLst>
              <a:path w="540385" h="4516120">
                <a:moveTo>
                  <a:pt x="270002" y="0"/>
                </a:moveTo>
                <a:lnTo>
                  <a:pt x="226855" y="1894"/>
                </a:lnTo>
                <a:lnTo>
                  <a:pt x="179391" y="9606"/>
                </a:lnTo>
                <a:lnTo>
                  <a:pt x="143992" y="31495"/>
                </a:lnTo>
                <a:lnTo>
                  <a:pt x="143992" y="4008628"/>
                </a:lnTo>
                <a:lnTo>
                  <a:pt x="131319" y="4015595"/>
                </a:lnTo>
                <a:lnTo>
                  <a:pt x="96030" y="4040361"/>
                </a:lnTo>
                <a:lnTo>
                  <a:pt x="65314" y="4070419"/>
                </a:lnTo>
                <a:lnTo>
                  <a:pt x="39782" y="4105122"/>
                </a:lnTo>
                <a:lnTo>
                  <a:pt x="20049" y="4143824"/>
                </a:lnTo>
                <a:lnTo>
                  <a:pt x="6728" y="4185876"/>
                </a:lnTo>
                <a:lnTo>
                  <a:pt x="431" y="4230633"/>
                </a:lnTo>
                <a:lnTo>
                  <a:pt x="0" y="4246041"/>
                </a:lnTo>
                <a:lnTo>
                  <a:pt x="895" y="4268185"/>
                </a:lnTo>
                <a:lnTo>
                  <a:pt x="7847" y="4310924"/>
                </a:lnTo>
                <a:lnTo>
                  <a:pt x="21219" y="4351135"/>
                </a:lnTo>
                <a:lnTo>
                  <a:pt x="40454" y="4388264"/>
                </a:lnTo>
                <a:lnTo>
                  <a:pt x="64996" y="4421753"/>
                </a:lnTo>
                <a:lnTo>
                  <a:pt x="94290" y="4451047"/>
                </a:lnTo>
                <a:lnTo>
                  <a:pt x="127779" y="4475589"/>
                </a:lnTo>
                <a:lnTo>
                  <a:pt x="164908" y="4494824"/>
                </a:lnTo>
                <a:lnTo>
                  <a:pt x="205119" y="4508196"/>
                </a:lnTo>
                <a:lnTo>
                  <a:pt x="247858" y="4515148"/>
                </a:lnTo>
                <a:lnTo>
                  <a:pt x="270002" y="4516043"/>
                </a:lnTo>
                <a:lnTo>
                  <a:pt x="292147" y="4515148"/>
                </a:lnTo>
                <a:lnTo>
                  <a:pt x="334888" y="4508196"/>
                </a:lnTo>
                <a:lnTo>
                  <a:pt x="375101" y="4494824"/>
                </a:lnTo>
                <a:lnTo>
                  <a:pt x="412229" y="4475589"/>
                </a:lnTo>
                <a:lnTo>
                  <a:pt x="445718" y="4451047"/>
                </a:lnTo>
                <a:lnTo>
                  <a:pt x="475011" y="4421753"/>
                </a:lnTo>
                <a:lnTo>
                  <a:pt x="499552" y="4388264"/>
                </a:lnTo>
                <a:lnTo>
                  <a:pt x="518786" y="4351135"/>
                </a:lnTo>
                <a:lnTo>
                  <a:pt x="532157" y="4310924"/>
                </a:lnTo>
                <a:lnTo>
                  <a:pt x="539108" y="4268185"/>
                </a:lnTo>
                <a:lnTo>
                  <a:pt x="540004" y="4246041"/>
                </a:lnTo>
                <a:lnTo>
                  <a:pt x="539572" y="4230633"/>
                </a:lnTo>
                <a:lnTo>
                  <a:pt x="533275" y="4185876"/>
                </a:lnTo>
                <a:lnTo>
                  <a:pt x="519954" y="4143824"/>
                </a:lnTo>
                <a:lnTo>
                  <a:pt x="500221" y="4105122"/>
                </a:lnTo>
                <a:lnTo>
                  <a:pt x="474689" y="4070419"/>
                </a:lnTo>
                <a:lnTo>
                  <a:pt x="443973" y="4040361"/>
                </a:lnTo>
                <a:lnTo>
                  <a:pt x="408684" y="4015595"/>
                </a:lnTo>
                <a:lnTo>
                  <a:pt x="396011" y="4008628"/>
                </a:lnTo>
                <a:lnTo>
                  <a:pt x="395928" y="30341"/>
                </a:lnTo>
                <a:lnTo>
                  <a:pt x="357572" y="8846"/>
                </a:lnTo>
                <a:lnTo>
                  <a:pt x="308996" y="1536"/>
                </a:lnTo>
                <a:lnTo>
                  <a:pt x="289998" y="394"/>
                </a:lnTo>
                <a:lnTo>
                  <a:pt x="270002" y="0"/>
                </a:lnTo>
                <a:close/>
              </a:path>
            </a:pathLst>
          </a:custGeom>
          <a:solidFill>
            <a:schemeClr val="bg1">
              <a:lumMod val="65000"/>
            </a:schemeClr>
          </a:solidFill>
        </p:spPr>
        <p:txBody>
          <a:bodyPr wrap="square" lIns="0" tIns="0" rIns="0" bIns="0" rtlCol="0"/>
          <a:lstStyle/>
          <a:p>
            <a:pPr defTabSz="914400"/>
            <a:endParaRPr sz="1662" dirty="0">
              <a:solidFill>
                <a:prstClr val="black"/>
              </a:solidFill>
              <a:latin typeface="Helvetica" charset="0"/>
              <a:ea typeface="Helvetica" charset="0"/>
              <a:cs typeface="Helvetica" charset="0"/>
            </a:endParaRPr>
          </a:p>
        </p:txBody>
      </p:sp>
      <p:sp>
        <p:nvSpPr>
          <p:cNvPr id="53" name="object 51"/>
          <p:cNvSpPr/>
          <p:nvPr/>
        </p:nvSpPr>
        <p:spPr>
          <a:xfrm>
            <a:off x="378773" y="2423277"/>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4" name="object 52"/>
          <p:cNvSpPr/>
          <p:nvPr/>
        </p:nvSpPr>
        <p:spPr>
          <a:xfrm>
            <a:off x="378773" y="2611198"/>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5" name="object 53"/>
          <p:cNvSpPr/>
          <p:nvPr/>
        </p:nvSpPr>
        <p:spPr>
          <a:xfrm>
            <a:off x="378773" y="2799119"/>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6" name="object 54"/>
          <p:cNvSpPr/>
          <p:nvPr/>
        </p:nvSpPr>
        <p:spPr>
          <a:xfrm>
            <a:off x="378773" y="2893020"/>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7" name="object 55"/>
          <p:cNvSpPr/>
          <p:nvPr/>
        </p:nvSpPr>
        <p:spPr>
          <a:xfrm>
            <a:off x="378773" y="2987040"/>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8" name="object 56"/>
          <p:cNvSpPr/>
          <p:nvPr/>
        </p:nvSpPr>
        <p:spPr>
          <a:xfrm>
            <a:off x="378773" y="3080941"/>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59" name="object 57"/>
          <p:cNvSpPr/>
          <p:nvPr/>
        </p:nvSpPr>
        <p:spPr>
          <a:xfrm>
            <a:off x="378773" y="3268862"/>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0" name="object 58"/>
          <p:cNvSpPr/>
          <p:nvPr/>
        </p:nvSpPr>
        <p:spPr>
          <a:xfrm>
            <a:off x="378773" y="3456783"/>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1" name="object 59"/>
          <p:cNvSpPr/>
          <p:nvPr/>
        </p:nvSpPr>
        <p:spPr>
          <a:xfrm>
            <a:off x="378773" y="3644704"/>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2" name="object 60"/>
          <p:cNvSpPr/>
          <p:nvPr/>
        </p:nvSpPr>
        <p:spPr>
          <a:xfrm>
            <a:off x="378773" y="3832625"/>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3" name="object 61"/>
          <p:cNvSpPr/>
          <p:nvPr/>
        </p:nvSpPr>
        <p:spPr>
          <a:xfrm>
            <a:off x="378773" y="4020546"/>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4" name="object 62"/>
          <p:cNvSpPr/>
          <p:nvPr/>
        </p:nvSpPr>
        <p:spPr>
          <a:xfrm>
            <a:off x="378773" y="3174961"/>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5" name="object 63"/>
          <p:cNvSpPr/>
          <p:nvPr/>
        </p:nvSpPr>
        <p:spPr>
          <a:xfrm>
            <a:off x="378773" y="3362881"/>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6" name="object 64"/>
          <p:cNvSpPr/>
          <p:nvPr/>
        </p:nvSpPr>
        <p:spPr>
          <a:xfrm>
            <a:off x="378773" y="3550803"/>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7" name="object 65"/>
          <p:cNvSpPr/>
          <p:nvPr/>
        </p:nvSpPr>
        <p:spPr>
          <a:xfrm>
            <a:off x="378773" y="3738606"/>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8" name="object 66"/>
          <p:cNvSpPr/>
          <p:nvPr/>
        </p:nvSpPr>
        <p:spPr>
          <a:xfrm>
            <a:off x="378773" y="3926527"/>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69" name="object 67"/>
          <p:cNvSpPr/>
          <p:nvPr/>
        </p:nvSpPr>
        <p:spPr>
          <a:xfrm>
            <a:off x="378773" y="4114448"/>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0" name="object 68"/>
          <p:cNvSpPr/>
          <p:nvPr/>
        </p:nvSpPr>
        <p:spPr>
          <a:xfrm>
            <a:off x="378773" y="4208466"/>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1" name="object 69"/>
          <p:cNvSpPr/>
          <p:nvPr/>
        </p:nvSpPr>
        <p:spPr>
          <a:xfrm>
            <a:off x="378773" y="4302369"/>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2" name="object 70"/>
          <p:cNvSpPr/>
          <p:nvPr/>
        </p:nvSpPr>
        <p:spPr>
          <a:xfrm>
            <a:off x="378773" y="4396387"/>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3" name="object 71"/>
          <p:cNvSpPr/>
          <p:nvPr/>
        </p:nvSpPr>
        <p:spPr>
          <a:xfrm>
            <a:off x="378773" y="4490289"/>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4" name="object 72"/>
          <p:cNvSpPr/>
          <p:nvPr/>
        </p:nvSpPr>
        <p:spPr>
          <a:xfrm>
            <a:off x="378773" y="4678210"/>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5" name="object 73"/>
          <p:cNvSpPr/>
          <p:nvPr/>
        </p:nvSpPr>
        <p:spPr>
          <a:xfrm>
            <a:off x="378773" y="1671593"/>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6" name="object 74"/>
          <p:cNvSpPr/>
          <p:nvPr/>
        </p:nvSpPr>
        <p:spPr>
          <a:xfrm>
            <a:off x="378773" y="1765613"/>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7" name="object 75"/>
          <p:cNvSpPr/>
          <p:nvPr/>
        </p:nvSpPr>
        <p:spPr>
          <a:xfrm>
            <a:off x="378773" y="1859514"/>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8" name="object 76"/>
          <p:cNvSpPr/>
          <p:nvPr/>
        </p:nvSpPr>
        <p:spPr>
          <a:xfrm>
            <a:off x="378773" y="1953533"/>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79" name="object 77"/>
          <p:cNvSpPr/>
          <p:nvPr/>
        </p:nvSpPr>
        <p:spPr>
          <a:xfrm>
            <a:off x="378773" y="2047434"/>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0" name="object 78"/>
          <p:cNvSpPr/>
          <p:nvPr/>
        </p:nvSpPr>
        <p:spPr>
          <a:xfrm>
            <a:off x="378773" y="2141454"/>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1" name="object 79"/>
          <p:cNvSpPr/>
          <p:nvPr/>
        </p:nvSpPr>
        <p:spPr>
          <a:xfrm>
            <a:off x="378773" y="2329258"/>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2" name="object 80"/>
          <p:cNvSpPr/>
          <p:nvPr/>
        </p:nvSpPr>
        <p:spPr>
          <a:xfrm>
            <a:off x="378773" y="2705100"/>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3" name="object 81"/>
          <p:cNvSpPr/>
          <p:nvPr/>
        </p:nvSpPr>
        <p:spPr>
          <a:xfrm>
            <a:off x="378773" y="2235355"/>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4" name="object 82"/>
          <p:cNvSpPr/>
          <p:nvPr/>
        </p:nvSpPr>
        <p:spPr>
          <a:xfrm>
            <a:off x="378773" y="2517179"/>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5" name="object 83"/>
          <p:cNvSpPr/>
          <p:nvPr/>
        </p:nvSpPr>
        <p:spPr>
          <a:xfrm>
            <a:off x="378773" y="4584308"/>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6" name="object 84"/>
          <p:cNvSpPr/>
          <p:nvPr/>
        </p:nvSpPr>
        <p:spPr>
          <a:xfrm>
            <a:off x="378773" y="4772229"/>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7" name="object 85"/>
          <p:cNvSpPr/>
          <p:nvPr/>
        </p:nvSpPr>
        <p:spPr>
          <a:xfrm>
            <a:off x="378773" y="4866131"/>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8" name="object 86"/>
          <p:cNvSpPr/>
          <p:nvPr/>
        </p:nvSpPr>
        <p:spPr>
          <a:xfrm>
            <a:off x="378773" y="4960034"/>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89" name="object 87"/>
          <p:cNvSpPr/>
          <p:nvPr/>
        </p:nvSpPr>
        <p:spPr>
          <a:xfrm>
            <a:off x="378773" y="5054052"/>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90" name="object 88"/>
          <p:cNvSpPr/>
          <p:nvPr/>
        </p:nvSpPr>
        <p:spPr>
          <a:xfrm>
            <a:off x="378773" y="5147955"/>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91" name="object 89"/>
          <p:cNvSpPr/>
          <p:nvPr/>
        </p:nvSpPr>
        <p:spPr>
          <a:xfrm>
            <a:off x="378773" y="5241973"/>
            <a:ext cx="100232" cy="0"/>
          </a:xfrm>
          <a:custGeom>
            <a:avLst/>
            <a:gdLst/>
            <a:ahLst/>
            <a:cxnLst/>
            <a:rect l="l" t="t" r="r" b="b"/>
            <a:pathLst>
              <a:path w="108584">
                <a:moveTo>
                  <a:pt x="0" y="0"/>
                </a:moveTo>
                <a:lnTo>
                  <a:pt x="108000" y="0"/>
                </a:lnTo>
              </a:path>
            </a:pathLst>
          </a:custGeom>
          <a:ln w="9525">
            <a:solidFill>
              <a:srgbClr val="5F5F5F"/>
            </a:solidFill>
          </a:ln>
        </p:spPr>
        <p:txBody>
          <a:bodyPr wrap="square" lIns="0" tIns="0" rIns="0" bIns="0" rtlCol="0"/>
          <a:lstStyle/>
          <a:p>
            <a:pPr defTabSz="914400"/>
            <a:endParaRPr sz="1662">
              <a:solidFill>
                <a:prstClr val="black"/>
              </a:solidFill>
              <a:latin typeface="Calibri"/>
            </a:endParaRPr>
          </a:p>
        </p:txBody>
      </p:sp>
      <p:sp>
        <p:nvSpPr>
          <p:cNvPr id="92" name="object 90"/>
          <p:cNvSpPr txBox="1"/>
          <p:nvPr/>
        </p:nvSpPr>
        <p:spPr>
          <a:xfrm>
            <a:off x="1092772" y="5799672"/>
            <a:ext cx="5852980" cy="215444"/>
          </a:xfrm>
          <a:prstGeom prst="rect">
            <a:avLst/>
          </a:prstGeom>
          <a:ln w="19050">
            <a:noFill/>
          </a:ln>
        </p:spPr>
        <p:txBody>
          <a:bodyPr vert="horz" wrap="square" lIns="0" tIns="0" rIns="0" bIns="0" rtlCol="0">
            <a:spAutoFit/>
          </a:bodyPr>
          <a:lstStyle/>
          <a:p>
            <a:pPr algn="ctr" defTabSz="914400"/>
            <a:r>
              <a:rPr sz="1400" spc="-134" dirty="0">
                <a:solidFill>
                  <a:schemeClr val="bg1"/>
                </a:solidFill>
                <a:latin typeface="Helvetica" charset="0"/>
                <a:ea typeface="Helvetica" charset="0"/>
                <a:cs typeface="Helvetica" charset="0"/>
              </a:rPr>
              <a:t>T</a:t>
            </a:r>
            <a:r>
              <a:rPr sz="1400" dirty="0">
                <a:solidFill>
                  <a:schemeClr val="bg1"/>
                </a:solidFill>
                <a:latin typeface="Helvetica" charset="0"/>
                <a:ea typeface="Helvetica" charset="0"/>
                <a:cs typeface="Helvetica" charset="0"/>
              </a:rPr>
              <a:t>oda</a:t>
            </a:r>
            <a:r>
              <a:rPr sz="1400" spc="-32" dirty="0">
                <a:solidFill>
                  <a:schemeClr val="bg1"/>
                </a:solidFill>
                <a:latin typeface="Helvetica" charset="0"/>
                <a:ea typeface="Helvetica" charset="0"/>
                <a:cs typeface="Helvetica" charset="0"/>
              </a:rPr>
              <a:t>y</a:t>
            </a:r>
            <a:r>
              <a:rPr sz="1400" dirty="0">
                <a:solidFill>
                  <a:schemeClr val="bg1"/>
                </a:solidFill>
                <a:latin typeface="Helvetica" charset="0"/>
                <a:ea typeface="Helvetica" charset="0"/>
                <a:cs typeface="Helvetica" charset="0"/>
              </a:rPr>
              <a:t>‘s</a:t>
            </a:r>
            <a:r>
              <a:rPr sz="1400" spc="14"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glo</a:t>
            </a:r>
            <a:r>
              <a:rPr sz="1400" spc="-9" dirty="0">
                <a:solidFill>
                  <a:schemeClr val="bg1"/>
                </a:solidFill>
                <a:latin typeface="Helvetica" charset="0"/>
                <a:ea typeface="Helvetica" charset="0"/>
                <a:cs typeface="Helvetica" charset="0"/>
              </a:rPr>
              <a:t>b</a:t>
            </a:r>
            <a:r>
              <a:rPr sz="1400" dirty="0">
                <a:solidFill>
                  <a:schemeClr val="bg1"/>
                </a:solidFill>
                <a:latin typeface="Helvetica" charset="0"/>
                <a:ea typeface="Helvetica" charset="0"/>
                <a:cs typeface="Helvetica" charset="0"/>
              </a:rPr>
              <a:t>al</a:t>
            </a:r>
            <a:r>
              <a:rPr sz="1400" spc="-18"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subscription</a:t>
            </a:r>
            <a:r>
              <a:rPr sz="1400" spc="-32"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market</a:t>
            </a:r>
            <a:r>
              <a:rPr sz="1400" spc="-23"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&gt;&gt;</a:t>
            </a:r>
            <a:r>
              <a:rPr sz="1400" spc="-32"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toda</a:t>
            </a:r>
            <a:r>
              <a:rPr sz="1400" spc="-28" dirty="0">
                <a:solidFill>
                  <a:schemeClr val="bg1"/>
                </a:solidFill>
                <a:latin typeface="Helvetica" charset="0"/>
                <a:ea typeface="Helvetica" charset="0"/>
                <a:cs typeface="Helvetica" charset="0"/>
              </a:rPr>
              <a:t>y</a:t>
            </a:r>
            <a:r>
              <a:rPr sz="1400" dirty="0">
                <a:solidFill>
                  <a:schemeClr val="bg1"/>
                </a:solidFill>
                <a:latin typeface="Helvetica" charset="0"/>
                <a:ea typeface="Helvetica" charset="0"/>
                <a:cs typeface="Helvetica" charset="0"/>
              </a:rPr>
              <a:t>‘s open acce</a:t>
            </a:r>
            <a:r>
              <a:rPr sz="1400" spc="5" dirty="0">
                <a:solidFill>
                  <a:schemeClr val="bg1"/>
                </a:solidFill>
                <a:latin typeface="Helvetica" charset="0"/>
                <a:ea typeface="Helvetica" charset="0"/>
                <a:cs typeface="Helvetica" charset="0"/>
              </a:rPr>
              <a:t>s</a:t>
            </a:r>
            <a:r>
              <a:rPr sz="1400" dirty="0">
                <a:solidFill>
                  <a:schemeClr val="bg1"/>
                </a:solidFill>
                <a:latin typeface="Helvetica" charset="0"/>
                <a:ea typeface="Helvetica" charset="0"/>
                <a:cs typeface="Helvetica" charset="0"/>
              </a:rPr>
              <a:t>s</a:t>
            </a:r>
            <a:r>
              <a:rPr sz="1400" spc="-28" dirty="0">
                <a:solidFill>
                  <a:schemeClr val="bg1"/>
                </a:solidFill>
                <a:latin typeface="Helvetica" charset="0"/>
                <a:ea typeface="Helvetica" charset="0"/>
                <a:cs typeface="Helvetica" charset="0"/>
              </a:rPr>
              <a:t> </a:t>
            </a:r>
            <a:r>
              <a:rPr sz="1400" dirty="0">
                <a:solidFill>
                  <a:schemeClr val="bg1"/>
                </a:solidFill>
                <a:latin typeface="Helvetica" charset="0"/>
                <a:ea typeface="Helvetica" charset="0"/>
                <a:cs typeface="Helvetica" charset="0"/>
              </a:rPr>
              <a:t>market</a:t>
            </a:r>
          </a:p>
        </p:txBody>
      </p:sp>
      <p:sp>
        <p:nvSpPr>
          <p:cNvPr id="94" name="object 91"/>
          <p:cNvSpPr txBox="1"/>
          <p:nvPr/>
        </p:nvSpPr>
        <p:spPr>
          <a:xfrm>
            <a:off x="807252" y="1629454"/>
            <a:ext cx="2515186" cy="3332131"/>
          </a:xfrm>
          <a:prstGeom prst="rect">
            <a:avLst/>
          </a:prstGeom>
          <a:solidFill>
            <a:srgbClr val="7E7E7E"/>
          </a:solidFill>
          <a:ln w="12699">
            <a:solidFill>
              <a:srgbClr val="5F5F5F"/>
            </a:solidFill>
          </a:ln>
        </p:spPr>
        <p:txBody>
          <a:bodyPr vert="horz" wrap="square" lIns="0" tIns="0" rIns="0" bIns="0" rtlCol="0">
            <a:noAutofit/>
          </a:bodyPr>
          <a:lstStyle/>
          <a:p>
            <a:pPr marL="346426" marR="333530" indent="603754" defTabSz="914400"/>
            <a:endParaRPr lang="en-US" sz="1662" dirty="0" smtClean="0">
              <a:solidFill>
                <a:srgbClr val="FFFFFF"/>
              </a:solidFill>
              <a:latin typeface="Arial"/>
              <a:cs typeface="Arial"/>
            </a:endParaRPr>
          </a:p>
          <a:p>
            <a:pPr marL="346426" marR="333530" indent="603754" defTabSz="914400"/>
            <a:endParaRPr lang="en-US" sz="1662" dirty="0">
              <a:solidFill>
                <a:srgbClr val="FFFFFF"/>
              </a:solidFill>
              <a:latin typeface="Arial"/>
              <a:cs typeface="Arial"/>
            </a:endParaRPr>
          </a:p>
          <a:p>
            <a:pPr marL="346426" marR="333530" indent="603754" defTabSz="914400"/>
            <a:endParaRPr lang="en-US" sz="1662" dirty="0" smtClean="0">
              <a:solidFill>
                <a:srgbClr val="FFFFFF"/>
              </a:solidFill>
              <a:latin typeface="Arial"/>
              <a:cs typeface="Arial"/>
            </a:endParaRPr>
          </a:p>
          <a:p>
            <a:pPr marL="4689" algn="ctr" defTabSz="914400"/>
            <a:endParaRPr lang="en-US" sz="1662" dirty="0" smtClean="0">
              <a:solidFill>
                <a:srgbClr val="FFFFFF"/>
              </a:solidFill>
              <a:latin typeface="Arial"/>
              <a:cs typeface="Arial"/>
            </a:endParaRPr>
          </a:p>
          <a:p>
            <a:pPr marL="4689" algn="ctr" defTabSz="914400"/>
            <a:endParaRPr lang="en-US" sz="1662" dirty="0" smtClean="0">
              <a:solidFill>
                <a:srgbClr val="FFFFFF"/>
              </a:solidFill>
              <a:latin typeface="Arial"/>
              <a:cs typeface="Arial"/>
            </a:endParaRPr>
          </a:p>
          <a:p>
            <a:pPr marL="4689" algn="ctr" defTabSz="914400"/>
            <a:endParaRPr lang="en-US" sz="1662" dirty="0">
              <a:solidFill>
                <a:srgbClr val="FFFFFF"/>
              </a:solidFill>
              <a:latin typeface="Arial"/>
              <a:cs typeface="Arial"/>
            </a:endParaRPr>
          </a:p>
          <a:p>
            <a:pPr marL="4689" algn="ctr" defTabSz="914400"/>
            <a:endParaRPr sz="1662" dirty="0">
              <a:solidFill>
                <a:prstClr val="black"/>
              </a:solidFill>
              <a:latin typeface="Arial"/>
              <a:cs typeface="Arial"/>
            </a:endParaRPr>
          </a:p>
        </p:txBody>
      </p:sp>
      <p:sp>
        <p:nvSpPr>
          <p:cNvPr id="96" name="object 85"/>
          <p:cNvSpPr/>
          <p:nvPr/>
        </p:nvSpPr>
        <p:spPr>
          <a:xfrm>
            <a:off x="5888033" y="3297606"/>
            <a:ext cx="2463018" cy="2343807"/>
          </a:xfrm>
          <a:custGeom>
            <a:avLst/>
            <a:gdLst/>
            <a:ahLst/>
            <a:cxnLst/>
            <a:rect l="l" t="t" r="r" b="b"/>
            <a:pathLst>
              <a:path w="2668270" h="2225040">
                <a:moveTo>
                  <a:pt x="0" y="2224532"/>
                </a:moveTo>
                <a:lnTo>
                  <a:pt x="2667888" y="2224532"/>
                </a:lnTo>
                <a:lnTo>
                  <a:pt x="2667888" y="0"/>
                </a:lnTo>
                <a:lnTo>
                  <a:pt x="0" y="0"/>
                </a:lnTo>
                <a:lnTo>
                  <a:pt x="0" y="2224532"/>
                </a:lnTo>
                <a:close/>
              </a:path>
            </a:pathLst>
          </a:custGeom>
          <a:solidFill>
            <a:srgbClr val="C0C0C0"/>
          </a:solidFill>
        </p:spPr>
        <p:txBody>
          <a:bodyPr wrap="square" lIns="0" tIns="0" rIns="0" bIns="0" rtlCol="0"/>
          <a:lstStyle/>
          <a:p>
            <a:pPr defTabSz="914400"/>
            <a:endParaRPr sz="1662">
              <a:solidFill>
                <a:prstClr val="black"/>
              </a:solidFill>
              <a:latin typeface="Calibri"/>
            </a:endParaRPr>
          </a:p>
        </p:txBody>
      </p:sp>
      <p:sp>
        <p:nvSpPr>
          <p:cNvPr id="99" name="object 3"/>
          <p:cNvSpPr/>
          <p:nvPr/>
        </p:nvSpPr>
        <p:spPr>
          <a:xfrm>
            <a:off x="5881594" y="2752612"/>
            <a:ext cx="2463018" cy="565052"/>
          </a:xfrm>
          <a:custGeom>
            <a:avLst/>
            <a:gdLst/>
            <a:ahLst/>
            <a:cxnLst/>
            <a:rect l="l" t="t" r="r" b="b"/>
            <a:pathLst>
              <a:path w="2736850" h="612139">
                <a:moveTo>
                  <a:pt x="0" y="612000"/>
                </a:moveTo>
                <a:lnTo>
                  <a:pt x="2736723" y="612000"/>
                </a:lnTo>
                <a:lnTo>
                  <a:pt x="2736723" y="0"/>
                </a:lnTo>
                <a:lnTo>
                  <a:pt x="0" y="0"/>
                </a:lnTo>
                <a:lnTo>
                  <a:pt x="0" y="612000"/>
                </a:lnTo>
                <a:close/>
              </a:path>
            </a:pathLst>
          </a:custGeom>
          <a:solidFill>
            <a:srgbClr val="5F5F5F"/>
          </a:solidFill>
        </p:spPr>
        <p:txBody>
          <a:bodyPr wrap="square" lIns="0" tIns="0" rIns="0" bIns="0" rtlCol="0"/>
          <a:lstStyle/>
          <a:p>
            <a:pPr defTabSz="914400"/>
            <a:endParaRPr sz="1662">
              <a:solidFill>
                <a:prstClr val="black"/>
              </a:solidFill>
              <a:latin typeface="Calibri"/>
            </a:endParaRPr>
          </a:p>
        </p:txBody>
      </p:sp>
      <p:sp>
        <p:nvSpPr>
          <p:cNvPr id="100" name="object 40"/>
          <p:cNvSpPr txBox="1"/>
          <p:nvPr/>
        </p:nvSpPr>
        <p:spPr>
          <a:xfrm>
            <a:off x="5977750" y="2803503"/>
            <a:ext cx="2230315" cy="430887"/>
          </a:xfrm>
          <a:prstGeom prst="rect">
            <a:avLst/>
          </a:prstGeom>
        </p:spPr>
        <p:txBody>
          <a:bodyPr vert="horz" wrap="square" lIns="0" tIns="0" rIns="0" bIns="0" rtlCol="0">
            <a:spAutoFit/>
          </a:bodyPr>
          <a:lstStyle/>
          <a:p>
            <a:pPr marL="11113" marR="4689" indent="-4763" defTabSz="914400"/>
            <a:r>
              <a:rPr sz="1400" spc="-14" dirty="0">
                <a:solidFill>
                  <a:srgbClr val="FFFFFF"/>
                </a:solidFill>
                <a:latin typeface="Helvetica" charset="0"/>
                <a:ea typeface="Helvetica" charset="0"/>
                <a:cs typeface="Helvetica" charset="0"/>
              </a:rPr>
              <a:t>Rema</a:t>
            </a:r>
            <a:r>
              <a:rPr sz="1400" dirty="0">
                <a:solidFill>
                  <a:srgbClr val="FFFFFF"/>
                </a:solidFill>
                <a:latin typeface="Helvetica" charset="0"/>
                <a:ea typeface="Helvetica" charset="0"/>
                <a:cs typeface="Helvetica" charset="0"/>
              </a:rPr>
              <a:t>i</a:t>
            </a:r>
            <a:r>
              <a:rPr sz="1400" spc="-9" dirty="0">
                <a:solidFill>
                  <a:srgbClr val="FFFFFF"/>
                </a:solidFill>
                <a:latin typeface="Helvetica" charset="0"/>
                <a:ea typeface="Helvetica" charset="0"/>
                <a:cs typeface="Helvetica" charset="0"/>
              </a:rPr>
              <a:t>n</a:t>
            </a:r>
            <a:r>
              <a:rPr sz="1400" dirty="0">
                <a:solidFill>
                  <a:srgbClr val="FFFFFF"/>
                </a:solidFill>
                <a:latin typeface="Helvetica" charset="0"/>
                <a:ea typeface="Helvetica" charset="0"/>
                <a:cs typeface="Helvetica" charset="0"/>
              </a:rPr>
              <a:t>i</a:t>
            </a:r>
            <a:r>
              <a:rPr sz="1400" spc="-9" dirty="0">
                <a:solidFill>
                  <a:srgbClr val="FFFFFF"/>
                </a:solidFill>
                <a:latin typeface="Helvetica" charset="0"/>
                <a:ea typeface="Helvetica" charset="0"/>
                <a:cs typeface="Helvetica" charset="0"/>
              </a:rPr>
              <a:t>ng </a:t>
            </a:r>
            <a:r>
              <a:rPr sz="1400" spc="-5" dirty="0">
                <a:solidFill>
                  <a:srgbClr val="FFFFFF"/>
                </a:solidFill>
                <a:latin typeface="Helvetica" charset="0"/>
                <a:ea typeface="Helvetica" charset="0"/>
                <a:cs typeface="Helvetica" charset="0"/>
              </a:rPr>
              <a:t>s</a:t>
            </a:r>
            <a:r>
              <a:rPr sz="1400" spc="-9" dirty="0">
                <a:solidFill>
                  <a:srgbClr val="FFFFFF"/>
                </a:solidFill>
                <a:latin typeface="Helvetica" charset="0"/>
                <a:ea typeface="Helvetica" charset="0"/>
                <a:cs typeface="Helvetica" charset="0"/>
              </a:rPr>
              <a:t>ub</a:t>
            </a:r>
            <a:r>
              <a:rPr sz="1400" spc="-5" dirty="0">
                <a:solidFill>
                  <a:srgbClr val="FFFFFF"/>
                </a:solidFill>
                <a:latin typeface="Helvetica" charset="0"/>
                <a:ea typeface="Helvetica" charset="0"/>
                <a:cs typeface="Helvetica" charset="0"/>
              </a:rPr>
              <a:t>scrip</a:t>
            </a:r>
            <a:r>
              <a:rPr sz="1400" spc="-9" dirty="0">
                <a:solidFill>
                  <a:srgbClr val="FFFFFF"/>
                </a:solidFill>
                <a:latin typeface="Helvetica" charset="0"/>
                <a:ea typeface="Helvetica" charset="0"/>
                <a:cs typeface="Helvetica" charset="0"/>
              </a:rPr>
              <a:t>tion budget</a:t>
            </a:r>
            <a:r>
              <a:rPr sz="1400" spc="9" dirty="0">
                <a:solidFill>
                  <a:srgbClr val="FFFFFF"/>
                </a:solidFill>
                <a:latin typeface="Helvetica" charset="0"/>
                <a:ea typeface="Helvetica" charset="0"/>
                <a:cs typeface="Helvetica" charset="0"/>
              </a:rPr>
              <a:t> </a:t>
            </a:r>
            <a:r>
              <a:rPr sz="1400" spc="-9" dirty="0">
                <a:solidFill>
                  <a:srgbClr val="FFFFFF"/>
                </a:solidFill>
                <a:latin typeface="Helvetica" charset="0"/>
                <a:ea typeface="Helvetica" charset="0"/>
                <a:cs typeface="Helvetica" charset="0"/>
              </a:rPr>
              <a:t>10</a:t>
            </a:r>
            <a:r>
              <a:rPr sz="1400" spc="-28" dirty="0">
                <a:solidFill>
                  <a:srgbClr val="FFFFFF"/>
                </a:solidFill>
                <a:latin typeface="Helvetica" charset="0"/>
                <a:ea typeface="Helvetica" charset="0"/>
                <a:cs typeface="Helvetica" charset="0"/>
              </a:rPr>
              <a:t>%</a:t>
            </a:r>
            <a:r>
              <a:rPr sz="1400" spc="-9" dirty="0">
                <a:solidFill>
                  <a:srgbClr val="FFFFFF"/>
                </a:solidFill>
                <a:latin typeface="Helvetica" charset="0"/>
                <a:ea typeface="Helvetica" charset="0"/>
                <a:cs typeface="Helvetica" charset="0"/>
              </a:rPr>
              <a:t>(~0.8</a:t>
            </a:r>
            <a:r>
              <a:rPr sz="1400" spc="18" dirty="0">
                <a:solidFill>
                  <a:srgbClr val="FFFFFF"/>
                </a:solidFill>
                <a:latin typeface="Helvetica" charset="0"/>
                <a:ea typeface="Helvetica" charset="0"/>
                <a:cs typeface="Helvetica" charset="0"/>
              </a:rPr>
              <a:t> </a:t>
            </a:r>
            <a:r>
              <a:rPr sz="1400" spc="-9" dirty="0">
                <a:solidFill>
                  <a:srgbClr val="FFFFFF"/>
                </a:solidFill>
                <a:latin typeface="Helvetica" charset="0"/>
                <a:ea typeface="Helvetica" charset="0"/>
                <a:cs typeface="Helvetica" charset="0"/>
              </a:rPr>
              <a:t>bn</a:t>
            </a:r>
            <a:r>
              <a:rPr sz="1400" spc="5" dirty="0">
                <a:solidFill>
                  <a:srgbClr val="FFFFFF"/>
                </a:solidFill>
                <a:latin typeface="Helvetica" charset="0"/>
                <a:ea typeface="Helvetica" charset="0"/>
                <a:cs typeface="Helvetica" charset="0"/>
              </a:rPr>
              <a:t> </a:t>
            </a:r>
            <a:r>
              <a:rPr sz="1400" spc="-9" dirty="0">
                <a:solidFill>
                  <a:srgbClr val="FFFFFF"/>
                </a:solidFill>
                <a:latin typeface="Helvetica" charset="0"/>
                <a:ea typeface="Helvetica" charset="0"/>
                <a:cs typeface="Helvetica" charset="0"/>
              </a:rPr>
              <a:t>EUR)</a:t>
            </a:r>
            <a:endParaRPr sz="1400" dirty="0">
              <a:solidFill>
                <a:prstClr val="black"/>
              </a:solidFill>
              <a:latin typeface="Helvetica" charset="0"/>
              <a:ea typeface="Helvetica" charset="0"/>
              <a:cs typeface="Helvetica" charset="0"/>
            </a:endParaRPr>
          </a:p>
        </p:txBody>
      </p:sp>
      <p:sp>
        <p:nvSpPr>
          <p:cNvPr id="101" name="직사각형 100"/>
          <p:cNvSpPr/>
          <p:nvPr/>
        </p:nvSpPr>
        <p:spPr>
          <a:xfrm>
            <a:off x="5893809" y="1663640"/>
            <a:ext cx="2457241" cy="1077218"/>
          </a:xfrm>
          <a:prstGeom prst="rect">
            <a:avLst/>
          </a:prstGeom>
          <a:solidFill>
            <a:schemeClr val="tx1"/>
          </a:solidFill>
          <a:ln>
            <a:noFill/>
          </a:ln>
        </p:spPr>
        <p:txBody>
          <a:bodyPr wrap="square">
            <a:noAutofit/>
          </a:bodyPr>
          <a:lstStyle/>
          <a:p>
            <a:pPr marL="0" marR="4689" lvl="0" indent="0" algn="ctr" defTabSz="914400" eaLnBrk="1" fontAlgn="auto" latinLnBrk="0" hangingPunct="1">
              <a:lnSpc>
                <a:spcPct val="100000"/>
              </a:lnSpc>
              <a:spcBef>
                <a:spcPts val="0"/>
              </a:spcBef>
              <a:spcAft>
                <a:spcPts val="0"/>
              </a:spcAft>
              <a:buClrTx/>
              <a:buSzTx/>
              <a:buFontTx/>
              <a:buNone/>
              <a:tabLst/>
              <a:defRPr/>
            </a:pPr>
            <a:endParaRPr kumimoji="0" lang="en-US" altLang="ko-KR" sz="1600" b="0" i="0" u="none" strike="noStrike" kern="0" cap="none" spc="0" normalizeH="0" baseline="0" noProof="0" dirty="0" smtClean="0">
              <a:ln>
                <a:noFill/>
              </a:ln>
              <a:solidFill>
                <a:srgbClr val="FFFF00"/>
              </a:solidFill>
              <a:effectLst/>
              <a:uLnTx/>
              <a:uFillTx/>
              <a:latin typeface="Calibri"/>
            </a:endParaRPr>
          </a:p>
        </p:txBody>
      </p:sp>
      <p:cxnSp>
        <p:nvCxnSpPr>
          <p:cNvPr id="102" name="직선 연결선 101"/>
          <p:cNvCxnSpPr/>
          <p:nvPr/>
        </p:nvCxnSpPr>
        <p:spPr>
          <a:xfrm>
            <a:off x="3322438" y="1663640"/>
            <a:ext cx="2559156" cy="1088972"/>
          </a:xfrm>
          <a:prstGeom prst="line">
            <a:avLst/>
          </a:prstGeom>
          <a:noFill/>
          <a:ln w="28575" cap="flat" cmpd="sng" algn="ctr">
            <a:solidFill>
              <a:schemeClr val="tx1">
                <a:lumMod val="65000"/>
                <a:lumOff val="35000"/>
              </a:schemeClr>
            </a:solidFill>
            <a:prstDash val="solid"/>
          </a:ln>
          <a:effectLst/>
        </p:spPr>
      </p:cxnSp>
      <p:cxnSp>
        <p:nvCxnSpPr>
          <p:cNvPr id="103" name="직선 연결선 102"/>
          <p:cNvCxnSpPr/>
          <p:nvPr/>
        </p:nvCxnSpPr>
        <p:spPr>
          <a:xfrm flipH="1" flipV="1">
            <a:off x="3322438" y="2235355"/>
            <a:ext cx="2559156" cy="1082309"/>
          </a:xfrm>
          <a:prstGeom prst="line">
            <a:avLst/>
          </a:prstGeom>
          <a:noFill/>
          <a:ln w="28575" cap="flat" cmpd="sng" algn="ctr">
            <a:solidFill>
              <a:schemeClr val="tx1">
                <a:lumMod val="65000"/>
                <a:lumOff val="35000"/>
              </a:schemeClr>
            </a:solidFill>
            <a:prstDash val="solid"/>
          </a:ln>
          <a:effectLst/>
        </p:spPr>
      </p:cxnSp>
      <p:cxnSp>
        <p:nvCxnSpPr>
          <p:cNvPr id="104" name="직선 연결선 103"/>
          <p:cNvCxnSpPr/>
          <p:nvPr/>
        </p:nvCxnSpPr>
        <p:spPr>
          <a:xfrm>
            <a:off x="3322438" y="5625677"/>
            <a:ext cx="2571371" cy="0"/>
          </a:xfrm>
          <a:prstGeom prst="line">
            <a:avLst/>
          </a:prstGeom>
          <a:noFill/>
          <a:ln w="28575" cap="flat" cmpd="sng" algn="ctr">
            <a:solidFill>
              <a:schemeClr val="bg1">
                <a:lumMod val="50000"/>
                <a:alpha val="39000"/>
              </a:schemeClr>
            </a:solidFill>
            <a:prstDash val="solid"/>
          </a:ln>
          <a:effectLst/>
        </p:spPr>
      </p:cxnSp>
      <p:cxnSp>
        <p:nvCxnSpPr>
          <p:cNvPr id="105" name="직선 연결선 104"/>
          <p:cNvCxnSpPr/>
          <p:nvPr/>
        </p:nvCxnSpPr>
        <p:spPr>
          <a:xfrm>
            <a:off x="3322438" y="4966619"/>
            <a:ext cx="2565595" cy="0"/>
          </a:xfrm>
          <a:prstGeom prst="line">
            <a:avLst/>
          </a:prstGeom>
          <a:noFill/>
          <a:ln w="28575" cap="flat" cmpd="sng" algn="ctr">
            <a:solidFill>
              <a:schemeClr val="bg1">
                <a:lumMod val="50000"/>
                <a:alpha val="39000"/>
              </a:schemeClr>
            </a:solidFill>
            <a:prstDash val="solid"/>
          </a:ln>
          <a:effectLst/>
        </p:spPr>
      </p:cxnSp>
      <p:sp>
        <p:nvSpPr>
          <p:cNvPr id="106" name="TextBox 105"/>
          <p:cNvSpPr txBox="1"/>
          <p:nvPr/>
        </p:nvSpPr>
        <p:spPr>
          <a:xfrm>
            <a:off x="3470879" y="3698422"/>
            <a:ext cx="2366302" cy="738664"/>
          </a:xfrm>
          <a:prstGeom prst="rect">
            <a:avLst/>
          </a:prstGeom>
          <a:noFill/>
        </p:spPr>
        <p:txBody>
          <a:bodyPr wrap="square" rtlCol="0">
            <a:spAutoFit/>
          </a:bodyPr>
          <a:lstStyle/>
          <a:p>
            <a:pPr defTabSz="914400"/>
            <a:r>
              <a:rPr lang="ko-KR" altLang="en-US" sz="1400" dirty="0" smtClean="0">
                <a:ln>
                  <a:solidFill>
                    <a:schemeClr val="bg1"/>
                  </a:solidFill>
                </a:ln>
                <a:solidFill>
                  <a:schemeClr val="bg1"/>
                </a:solidFill>
                <a:latin typeface="NanumBarunGothic" charset="-127"/>
                <a:ea typeface="NanumBarunGothic" charset="-127"/>
                <a:cs typeface="NanumBarunGothic" charset="-127"/>
              </a:rPr>
              <a:t>유료구독 </a:t>
            </a:r>
            <a:r>
              <a:rPr lang="en-US" altLang="ko-KR" sz="1400" dirty="0" smtClean="0">
                <a:ln>
                  <a:solidFill>
                    <a:schemeClr val="bg1"/>
                  </a:solidFill>
                </a:ln>
                <a:solidFill>
                  <a:schemeClr val="bg1"/>
                </a:solidFill>
                <a:latin typeface="NanumBarunGothic" charset="-127"/>
                <a:ea typeface="NanumBarunGothic" charset="-127"/>
                <a:cs typeface="NanumBarunGothic" charset="-127"/>
              </a:rPr>
              <a:t>APC 400</a:t>
            </a:r>
            <a:r>
              <a:rPr lang="ko-KR" altLang="en-US" sz="1400" dirty="0" smtClean="0">
                <a:ln>
                  <a:solidFill>
                    <a:schemeClr val="bg1"/>
                  </a:solidFill>
                </a:ln>
                <a:solidFill>
                  <a:schemeClr val="bg1"/>
                </a:solidFill>
                <a:latin typeface="NanumBarunGothic" charset="-127"/>
                <a:ea typeface="NanumBarunGothic" charset="-127"/>
                <a:cs typeface="NanumBarunGothic" charset="-127"/>
              </a:rPr>
              <a:t>만원을 </a:t>
            </a:r>
            <a:endParaRPr lang="en-US" altLang="ko-KR" sz="1400" dirty="0" smtClean="0">
              <a:ln>
                <a:solidFill>
                  <a:schemeClr val="bg1"/>
                </a:solidFill>
              </a:ln>
              <a:solidFill>
                <a:schemeClr val="bg1"/>
              </a:solidFill>
              <a:latin typeface="NanumBarunGothic" charset="-127"/>
              <a:ea typeface="NanumBarunGothic" charset="-127"/>
              <a:cs typeface="NanumBarunGothic" charset="-127"/>
            </a:endParaRPr>
          </a:p>
          <a:p>
            <a:pPr defTabSz="914400"/>
            <a:r>
              <a:rPr lang="en-US" altLang="ko-KR" sz="1400" dirty="0" smtClean="0">
                <a:ln>
                  <a:solidFill>
                    <a:schemeClr val="bg1"/>
                  </a:solidFill>
                </a:ln>
                <a:solidFill>
                  <a:schemeClr val="bg1"/>
                </a:solidFill>
                <a:latin typeface="NanumBarunGothic" charset="-127"/>
                <a:ea typeface="NanumBarunGothic" charset="-127"/>
                <a:cs typeface="NanumBarunGothic" charset="-127"/>
              </a:rPr>
              <a:t>OA </a:t>
            </a:r>
            <a:r>
              <a:rPr lang="ko-KR" altLang="en-US" sz="1400" dirty="0" smtClean="0">
                <a:ln>
                  <a:solidFill>
                    <a:schemeClr val="bg1"/>
                  </a:solidFill>
                </a:ln>
                <a:solidFill>
                  <a:schemeClr val="bg1"/>
                </a:solidFill>
                <a:latin typeface="NanumBarunGothic" charset="-127"/>
                <a:ea typeface="NanumBarunGothic" charset="-127"/>
                <a:cs typeface="NanumBarunGothic" charset="-127"/>
              </a:rPr>
              <a:t>평균 </a:t>
            </a:r>
            <a:r>
              <a:rPr lang="en-US" altLang="ko-KR" sz="1400" dirty="0" smtClean="0">
                <a:ln>
                  <a:solidFill>
                    <a:schemeClr val="bg1"/>
                  </a:solidFill>
                </a:ln>
                <a:solidFill>
                  <a:schemeClr val="bg1"/>
                </a:solidFill>
                <a:latin typeface="NanumBarunGothic" charset="-127"/>
                <a:ea typeface="NanumBarunGothic" charset="-127"/>
                <a:cs typeface="NanumBarunGothic" charset="-127"/>
              </a:rPr>
              <a:t>200</a:t>
            </a:r>
            <a:r>
              <a:rPr lang="ko-KR" altLang="en-US" sz="1400" dirty="0" smtClean="0">
                <a:ln>
                  <a:solidFill>
                    <a:schemeClr val="bg1"/>
                  </a:solidFill>
                </a:ln>
                <a:solidFill>
                  <a:schemeClr val="bg1"/>
                </a:solidFill>
                <a:latin typeface="NanumBarunGothic" charset="-127"/>
                <a:ea typeface="NanumBarunGothic" charset="-127"/>
                <a:cs typeface="NanumBarunGothic" charset="-127"/>
              </a:rPr>
              <a:t>만원으로 </a:t>
            </a:r>
            <a:endParaRPr lang="en-US" altLang="ko-KR" sz="1400" dirty="0" smtClean="0">
              <a:ln>
                <a:solidFill>
                  <a:schemeClr val="bg1"/>
                </a:solidFill>
              </a:ln>
              <a:solidFill>
                <a:schemeClr val="bg1"/>
              </a:solidFill>
              <a:latin typeface="NanumBarunGothic" charset="-127"/>
              <a:ea typeface="NanumBarunGothic" charset="-127"/>
              <a:cs typeface="NanumBarunGothic" charset="-127"/>
            </a:endParaRPr>
          </a:p>
          <a:p>
            <a:pPr defTabSz="914400"/>
            <a:r>
              <a:rPr lang="ko-KR" altLang="en-US" sz="1400" dirty="0" smtClean="0">
                <a:ln>
                  <a:solidFill>
                    <a:schemeClr val="bg1"/>
                  </a:solidFill>
                </a:ln>
                <a:solidFill>
                  <a:schemeClr val="bg1"/>
                </a:solidFill>
                <a:latin typeface="NanumBarunGothic" charset="-127"/>
                <a:ea typeface="NanumBarunGothic" charset="-127"/>
                <a:cs typeface="NanumBarunGothic" charset="-127"/>
              </a:rPr>
              <a:t>전환할 경우 절감효과</a:t>
            </a:r>
            <a:endParaRPr lang="ko-KR" altLang="en-US" sz="1400" dirty="0">
              <a:ln>
                <a:solidFill>
                  <a:schemeClr val="bg1"/>
                </a:solidFill>
              </a:ln>
              <a:solidFill>
                <a:schemeClr val="bg1"/>
              </a:solidFill>
              <a:latin typeface="NanumBarunGothic" charset="-127"/>
              <a:ea typeface="NanumBarunGothic" charset="-127"/>
              <a:cs typeface="NanumBarunGothic" charset="-127"/>
            </a:endParaRPr>
          </a:p>
        </p:txBody>
      </p:sp>
      <p:sp>
        <p:nvSpPr>
          <p:cNvPr id="2" name="직사각형 1"/>
          <p:cNvSpPr/>
          <p:nvPr/>
        </p:nvSpPr>
        <p:spPr>
          <a:xfrm>
            <a:off x="859420" y="2560111"/>
            <a:ext cx="2278367" cy="1169551"/>
          </a:xfrm>
          <a:prstGeom prst="rect">
            <a:avLst/>
          </a:prstGeom>
        </p:spPr>
        <p:txBody>
          <a:bodyPr wrap="square">
            <a:spAutoFit/>
          </a:bodyPr>
          <a:lstStyle/>
          <a:p>
            <a:pPr marR="333530" defTabSz="914400"/>
            <a:r>
              <a:rPr lang="en-US" altLang="ko-KR" sz="1400" dirty="0">
                <a:solidFill>
                  <a:srgbClr val="FFFFFF"/>
                </a:solidFill>
                <a:latin typeface="Helvetica" charset="0"/>
                <a:ea typeface="Helvetica" charset="0"/>
                <a:cs typeface="Helvetica" charset="0"/>
              </a:rPr>
              <a:t>Glo</a:t>
            </a:r>
            <a:r>
              <a:rPr lang="en-US" altLang="ko-KR" sz="1400" spc="-9" dirty="0">
                <a:solidFill>
                  <a:srgbClr val="FFFFFF"/>
                </a:solidFill>
                <a:latin typeface="Helvetica" charset="0"/>
                <a:ea typeface="Helvetica" charset="0"/>
                <a:cs typeface="Helvetica" charset="0"/>
              </a:rPr>
              <a:t>b</a:t>
            </a:r>
            <a:r>
              <a:rPr lang="en-US" altLang="ko-KR" sz="1400" dirty="0">
                <a:solidFill>
                  <a:srgbClr val="FFFFFF"/>
                </a:solidFill>
                <a:latin typeface="Helvetica" charset="0"/>
                <a:ea typeface="Helvetica" charset="0"/>
                <a:cs typeface="Helvetica" charset="0"/>
              </a:rPr>
              <a:t>al su</a:t>
            </a:r>
            <a:r>
              <a:rPr lang="en-US" altLang="ko-KR" sz="1400" spc="-9" dirty="0">
                <a:solidFill>
                  <a:srgbClr val="FFFFFF"/>
                </a:solidFill>
                <a:latin typeface="Helvetica" charset="0"/>
                <a:ea typeface="Helvetica" charset="0"/>
                <a:cs typeface="Helvetica" charset="0"/>
              </a:rPr>
              <a:t>b</a:t>
            </a:r>
            <a:r>
              <a:rPr lang="en-US" altLang="ko-KR" sz="1400" dirty="0">
                <a:solidFill>
                  <a:srgbClr val="FFFFFF"/>
                </a:solidFill>
                <a:latin typeface="Helvetica" charset="0"/>
                <a:ea typeface="Helvetica" charset="0"/>
                <a:cs typeface="Helvetica" charset="0"/>
              </a:rPr>
              <a:t>scri</a:t>
            </a:r>
            <a:r>
              <a:rPr lang="en-US" altLang="ko-KR" sz="1400" spc="-9" dirty="0">
                <a:solidFill>
                  <a:srgbClr val="FFFFFF"/>
                </a:solidFill>
                <a:latin typeface="Helvetica" charset="0"/>
                <a:ea typeface="Helvetica" charset="0"/>
                <a:cs typeface="Helvetica" charset="0"/>
              </a:rPr>
              <a:t>p</a:t>
            </a:r>
            <a:r>
              <a:rPr lang="en-US" altLang="ko-KR" sz="1400" dirty="0">
                <a:solidFill>
                  <a:srgbClr val="FFFFFF"/>
                </a:solidFill>
                <a:latin typeface="Helvetica" charset="0"/>
                <a:ea typeface="Helvetica" charset="0"/>
                <a:cs typeface="Helvetica" charset="0"/>
              </a:rPr>
              <a:t>tion</a:t>
            </a:r>
            <a:r>
              <a:rPr lang="en-US" altLang="ko-KR" sz="1400" spc="14" dirty="0">
                <a:solidFill>
                  <a:srgbClr val="FFFFFF"/>
                </a:solidFill>
                <a:latin typeface="Helvetica" charset="0"/>
                <a:ea typeface="Helvetica" charset="0"/>
                <a:cs typeface="Helvetica" charset="0"/>
              </a:rPr>
              <a:t> </a:t>
            </a:r>
          </a:p>
          <a:p>
            <a:pPr marR="333530" defTabSz="914400"/>
            <a:r>
              <a:rPr lang="en-US" altLang="ko-KR" sz="1400" dirty="0">
                <a:solidFill>
                  <a:srgbClr val="FFFFFF"/>
                </a:solidFill>
                <a:latin typeface="Helvetica" charset="0"/>
                <a:ea typeface="Helvetica" charset="0"/>
                <a:cs typeface="Helvetica" charset="0"/>
              </a:rPr>
              <a:t>j</a:t>
            </a:r>
            <a:r>
              <a:rPr lang="en-US" altLang="ko-KR" sz="1400" spc="-9" dirty="0">
                <a:solidFill>
                  <a:srgbClr val="FFFFFF"/>
                </a:solidFill>
                <a:latin typeface="Helvetica" charset="0"/>
                <a:ea typeface="Helvetica" charset="0"/>
                <a:cs typeface="Helvetica" charset="0"/>
              </a:rPr>
              <a:t>o</a:t>
            </a:r>
            <a:r>
              <a:rPr lang="en-US" altLang="ko-KR" sz="1400" dirty="0">
                <a:solidFill>
                  <a:srgbClr val="FFFFFF"/>
                </a:solidFill>
                <a:latin typeface="Helvetica" charset="0"/>
                <a:ea typeface="Helvetica" charset="0"/>
                <a:cs typeface="Helvetica" charset="0"/>
              </a:rPr>
              <a:t>ur</a:t>
            </a:r>
            <a:r>
              <a:rPr lang="en-US" altLang="ko-KR" sz="1400" spc="-9" dirty="0">
                <a:solidFill>
                  <a:srgbClr val="FFFFFF"/>
                </a:solidFill>
                <a:latin typeface="Helvetica" charset="0"/>
                <a:ea typeface="Helvetica" charset="0"/>
                <a:cs typeface="Helvetica" charset="0"/>
              </a:rPr>
              <a:t>n</a:t>
            </a:r>
            <a:r>
              <a:rPr lang="en-US" altLang="ko-KR" sz="1400" dirty="0">
                <a:solidFill>
                  <a:srgbClr val="FFFFFF"/>
                </a:solidFill>
                <a:latin typeface="Helvetica" charset="0"/>
                <a:ea typeface="Helvetica" charset="0"/>
                <a:cs typeface="Helvetica" charset="0"/>
              </a:rPr>
              <a:t>al </a:t>
            </a:r>
            <a:r>
              <a:rPr lang="en-US" altLang="ko-KR" sz="1400" spc="-5" dirty="0">
                <a:solidFill>
                  <a:srgbClr val="FFFFFF"/>
                </a:solidFill>
                <a:latin typeface="Helvetica" charset="0"/>
                <a:ea typeface="Helvetica" charset="0"/>
                <a:cs typeface="Helvetica" charset="0"/>
              </a:rPr>
              <a:t>budget</a:t>
            </a:r>
            <a:endParaRPr lang="en-US" altLang="ko-KR" sz="1400" dirty="0">
              <a:solidFill>
                <a:prstClr val="black"/>
              </a:solidFill>
              <a:latin typeface="Helvetica" charset="0"/>
              <a:ea typeface="Helvetica" charset="0"/>
              <a:cs typeface="Helvetica" charset="0"/>
            </a:endParaRPr>
          </a:p>
          <a:p>
            <a:pPr defTabSz="914400"/>
            <a:r>
              <a:rPr lang="en-US" altLang="ko-KR" sz="1400" dirty="0">
                <a:solidFill>
                  <a:srgbClr val="FFFFFF"/>
                </a:solidFill>
                <a:latin typeface="Helvetica" charset="0"/>
                <a:ea typeface="Helvetica" charset="0"/>
                <a:cs typeface="Helvetica" charset="0"/>
              </a:rPr>
              <a:t>7.6 </a:t>
            </a:r>
            <a:r>
              <a:rPr lang="en-US" altLang="ko-KR" sz="1400" spc="-5" dirty="0" err="1">
                <a:solidFill>
                  <a:srgbClr val="FFFFFF"/>
                </a:solidFill>
                <a:latin typeface="Helvetica" charset="0"/>
                <a:ea typeface="Helvetica" charset="0"/>
                <a:cs typeface="Helvetica" charset="0"/>
              </a:rPr>
              <a:t>b</a:t>
            </a:r>
            <a:r>
              <a:rPr lang="en-US" altLang="ko-KR" sz="1400" dirty="0" err="1">
                <a:solidFill>
                  <a:srgbClr val="FFFFFF"/>
                </a:solidFill>
                <a:latin typeface="Helvetica" charset="0"/>
                <a:ea typeface="Helvetica" charset="0"/>
                <a:cs typeface="Helvetica" charset="0"/>
              </a:rPr>
              <a:t>n</a:t>
            </a:r>
            <a:r>
              <a:rPr lang="en-US" altLang="ko-KR" sz="1400" spc="-5" dirty="0">
                <a:solidFill>
                  <a:srgbClr val="FFFFFF"/>
                </a:solidFill>
                <a:latin typeface="Helvetica" charset="0"/>
                <a:ea typeface="Helvetica" charset="0"/>
                <a:cs typeface="Helvetica" charset="0"/>
              </a:rPr>
              <a:t> </a:t>
            </a:r>
            <a:r>
              <a:rPr lang="en-US" altLang="ko-KR" sz="1400" dirty="0">
                <a:solidFill>
                  <a:srgbClr val="FFFFFF"/>
                </a:solidFill>
                <a:latin typeface="Helvetica" charset="0"/>
                <a:ea typeface="Helvetica" charset="0"/>
                <a:cs typeface="Helvetica" charset="0"/>
              </a:rPr>
              <a:t>EUR</a:t>
            </a:r>
            <a:r>
              <a:rPr lang="en-US" altLang="ko-KR" sz="1400" spc="5" dirty="0">
                <a:solidFill>
                  <a:srgbClr val="FFFFFF"/>
                </a:solidFill>
                <a:latin typeface="Helvetica" charset="0"/>
                <a:ea typeface="Helvetica" charset="0"/>
                <a:cs typeface="Helvetica" charset="0"/>
              </a:rPr>
              <a:t> </a:t>
            </a:r>
            <a:r>
              <a:rPr lang="en-US" altLang="ko-KR" sz="1400" dirty="0">
                <a:solidFill>
                  <a:srgbClr val="FFFFFF"/>
                </a:solidFill>
                <a:latin typeface="Helvetica" charset="0"/>
                <a:ea typeface="Helvetica" charset="0"/>
                <a:cs typeface="Helvetica" charset="0"/>
              </a:rPr>
              <a:t>p.</a:t>
            </a:r>
            <a:r>
              <a:rPr lang="en-US" altLang="ko-KR" sz="1400" spc="-9" dirty="0">
                <a:solidFill>
                  <a:srgbClr val="FFFFFF"/>
                </a:solidFill>
                <a:latin typeface="Helvetica" charset="0"/>
                <a:ea typeface="Helvetica" charset="0"/>
                <a:cs typeface="Helvetica" charset="0"/>
              </a:rPr>
              <a:t>a</a:t>
            </a:r>
            <a:r>
              <a:rPr lang="en-US" altLang="ko-KR" sz="1400" dirty="0">
                <a:solidFill>
                  <a:srgbClr val="FFFFFF"/>
                </a:solidFill>
                <a:latin typeface="Helvetica" charset="0"/>
                <a:ea typeface="Helvetica" charset="0"/>
                <a:cs typeface="Helvetica" charset="0"/>
              </a:rPr>
              <a:t>.</a:t>
            </a:r>
            <a:endParaRPr lang="en-US" altLang="ko-KR" sz="1400" dirty="0">
              <a:solidFill>
                <a:prstClr val="black"/>
              </a:solidFill>
              <a:latin typeface="Helvetica" charset="0"/>
              <a:ea typeface="Helvetica" charset="0"/>
              <a:cs typeface="Helvetica" charset="0"/>
            </a:endParaRPr>
          </a:p>
          <a:p>
            <a:pPr defTabSz="914400">
              <a:spcBef>
                <a:spcPts val="31"/>
              </a:spcBef>
            </a:pPr>
            <a:endParaRPr lang="en-US" altLang="ko-KR" sz="1400" dirty="0">
              <a:solidFill>
                <a:prstClr val="black"/>
              </a:solidFill>
              <a:latin typeface="Helvetica" charset="0"/>
              <a:ea typeface="Helvetica" charset="0"/>
              <a:cs typeface="Helvetica" charset="0"/>
            </a:endParaRPr>
          </a:p>
          <a:p>
            <a:pPr marL="4689" defTabSz="914400"/>
            <a:r>
              <a:rPr lang="en-US" altLang="ko-KR" sz="1400" dirty="0">
                <a:solidFill>
                  <a:srgbClr val="FFFFFF"/>
                </a:solidFill>
                <a:latin typeface="Helvetica" charset="0"/>
                <a:ea typeface="Helvetica" charset="0"/>
                <a:cs typeface="Helvetica" charset="0"/>
              </a:rPr>
              <a:t>(≥</a:t>
            </a:r>
            <a:r>
              <a:rPr lang="en-US" altLang="ko-KR" sz="1400" spc="-9" dirty="0">
                <a:solidFill>
                  <a:srgbClr val="FFFFFF"/>
                </a:solidFill>
                <a:latin typeface="Helvetica" charset="0"/>
                <a:ea typeface="Helvetica" charset="0"/>
                <a:cs typeface="Helvetica" charset="0"/>
              </a:rPr>
              <a:t>3</a:t>
            </a:r>
            <a:r>
              <a:rPr lang="en-US" altLang="ko-KR" sz="1400" dirty="0">
                <a:solidFill>
                  <a:srgbClr val="FFFFFF"/>
                </a:solidFill>
                <a:latin typeface="Helvetica" charset="0"/>
                <a:ea typeface="Helvetica" charset="0"/>
                <a:cs typeface="Helvetica" charset="0"/>
              </a:rPr>
              <a:t>,8</a:t>
            </a:r>
            <a:r>
              <a:rPr lang="en-US" altLang="ko-KR" sz="1400" spc="-9" dirty="0">
                <a:solidFill>
                  <a:srgbClr val="FFFFFF"/>
                </a:solidFill>
                <a:latin typeface="Helvetica" charset="0"/>
                <a:ea typeface="Helvetica" charset="0"/>
                <a:cs typeface="Helvetica" charset="0"/>
              </a:rPr>
              <a:t>0</a:t>
            </a:r>
            <a:r>
              <a:rPr lang="en-US" altLang="ko-KR" sz="1400" dirty="0">
                <a:solidFill>
                  <a:srgbClr val="FFFFFF"/>
                </a:solidFill>
                <a:latin typeface="Helvetica" charset="0"/>
                <a:ea typeface="Helvetica" charset="0"/>
                <a:cs typeface="Helvetica" charset="0"/>
              </a:rPr>
              <a:t>0</a:t>
            </a:r>
            <a:r>
              <a:rPr lang="en-US" altLang="ko-KR" sz="1400" spc="5" dirty="0">
                <a:solidFill>
                  <a:srgbClr val="FFFFFF"/>
                </a:solidFill>
                <a:latin typeface="Helvetica" charset="0"/>
                <a:ea typeface="Helvetica" charset="0"/>
                <a:cs typeface="Helvetica" charset="0"/>
              </a:rPr>
              <a:t> </a:t>
            </a:r>
            <a:r>
              <a:rPr lang="en-US" altLang="ko-KR" sz="1400" spc="-5" dirty="0">
                <a:solidFill>
                  <a:prstClr val="white"/>
                </a:solidFill>
                <a:latin typeface="Helvetica" charset="0"/>
                <a:ea typeface="Helvetica" charset="0"/>
                <a:cs typeface="Helvetica" charset="0"/>
              </a:rPr>
              <a:t>€</a:t>
            </a:r>
            <a:r>
              <a:rPr lang="en-US" altLang="ko-KR" sz="1400" spc="-5" dirty="0">
                <a:solidFill>
                  <a:prstClr val="black"/>
                </a:solidFill>
                <a:latin typeface="Helvetica" charset="0"/>
                <a:ea typeface="Helvetica" charset="0"/>
                <a:cs typeface="Helvetica" charset="0"/>
              </a:rPr>
              <a:t> </a:t>
            </a:r>
            <a:r>
              <a:rPr lang="en-US" altLang="ko-KR" sz="1400" dirty="0">
                <a:solidFill>
                  <a:srgbClr val="FFFFFF"/>
                </a:solidFill>
                <a:latin typeface="Helvetica" charset="0"/>
                <a:ea typeface="Helvetica" charset="0"/>
                <a:cs typeface="Helvetica" charset="0"/>
              </a:rPr>
              <a:t>/articl</a:t>
            </a:r>
            <a:r>
              <a:rPr lang="en-US" altLang="ko-KR" sz="1400" spc="-9" dirty="0">
                <a:solidFill>
                  <a:srgbClr val="FFFFFF"/>
                </a:solidFill>
                <a:latin typeface="Helvetica" charset="0"/>
                <a:ea typeface="Helvetica" charset="0"/>
                <a:cs typeface="Helvetica" charset="0"/>
              </a:rPr>
              <a:t>e</a:t>
            </a:r>
            <a:r>
              <a:rPr lang="en-US" altLang="ko-KR" sz="1400" dirty="0">
                <a:solidFill>
                  <a:srgbClr val="FFFFFF"/>
                </a:solidFill>
                <a:latin typeface="Helvetica" charset="0"/>
                <a:ea typeface="Helvetica" charset="0"/>
                <a:cs typeface="Helvetica" charset="0"/>
              </a:rPr>
              <a:t>)</a:t>
            </a:r>
          </a:p>
        </p:txBody>
      </p:sp>
      <p:sp>
        <p:nvSpPr>
          <p:cNvPr id="3" name="직사각형 2"/>
          <p:cNvSpPr/>
          <p:nvPr/>
        </p:nvSpPr>
        <p:spPr>
          <a:xfrm>
            <a:off x="892534" y="4966098"/>
            <a:ext cx="2114253" cy="646331"/>
          </a:xfrm>
          <a:prstGeom prst="rect">
            <a:avLst/>
          </a:prstGeom>
        </p:spPr>
        <p:txBody>
          <a:bodyPr wrap="square">
            <a:spAutoFit/>
          </a:bodyPr>
          <a:lstStyle/>
          <a:p>
            <a:pPr marL="1759" defTabSz="914400"/>
            <a:r>
              <a:rPr lang="en-US" altLang="ko-KR" sz="1200" spc="-9" dirty="0">
                <a:solidFill>
                  <a:prstClr val="black"/>
                </a:solidFill>
                <a:latin typeface="Helvetica" charset="0"/>
                <a:ea typeface="Helvetica" charset="0"/>
                <a:cs typeface="Helvetica" charset="0"/>
              </a:rPr>
              <a:t>Open</a:t>
            </a:r>
            <a:r>
              <a:rPr lang="en-US" altLang="ko-KR" sz="1200" spc="-65" dirty="0">
                <a:solidFill>
                  <a:prstClr val="black"/>
                </a:solidFill>
                <a:latin typeface="Helvetica" charset="0"/>
                <a:ea typeface="Helvetica" charset="0"/>
                <a:cs typeface="Helvetica" charset="0"/>
              </a:rPr>
              <a:t> </a:t>
            </a:r>
            <a:r>
              <a:rPr lang="en-US" altLang="ko-KR" sz="1200" spc="-14" dirty="0">
                <a:solidFill>
                  <a:prstClr val="black"/>
                </a:solidFill>
                <a:latin typeface="Helvetica" charset="0"/>
                <a:ea typeface="Helvetica" charset="0"/>
                <a:cs typeface="Helvetica" charset="0"/>
              </a:rPr>
              <a:t>A</a:t>
            </a:r>
            <a:r>
              <a:rPr lang="en-US" altLang="ko-KR" sz="1200" spc="-5" dirty="0">
                <a:solidFill>
                  <a:prstClr val="black"/>
                </a:solidFill>
                <a:latin typeface="Helvetica" charset="0"/>
                <a:ea typeface="Helvetica" charset="0"/>
                <a:cs typeface="Helvetica" charset="0"/>
              </a:rPr>
              <a:t>cc</a:t>
            </a:r>
            <a:r>
              <a:rPr lang="en-US" altLang="ko-KR" sz="1200" spc="-9" dirty="0">
                <a:solidFill>
                  <a:prstClr val="black"/>
                </a:solidFill>
                <a:latin typeface="Helvetica" charset="0"/>
                <a:ea typeface="Helvetica" charset="0"/>
                <a:cs typeface="Helvetica" charset="0"/>
              </a:rPr>
              <a:t>e</a:t>
            </a:r>
            <a:r>
              <a:rPr lang="en-US" altLang="ko-KR" sz="1200" spc="-5" dirty="0">
                <a:solidFill>
                  <a:prstClr val="black"/>
                </a:solidFill>
                <a:latin typeface="Helvetica" charset="0"/>
                <a:ea typeface="Helvetica" charset="0"/>
                <a:cs typeface="Helvetica" charset="0"/>
              </a:rPr>
              <a:t>s</a:t>
            </a:r>
            <a:r>
              <a:rPr lang="en-US" altLang="ko-KR" sz="1200" spc="-9" dirty="0">
                <a:solidFill>
                  <a:prstClr val="black"/>
                </a:solidFill>
                <a:latin typeface="Helvetica" charset="0"/>
                <a:ea typeface="Helvetica" charset="0"/>
                <a:cs typeface="Helvetica" charset="0"/>
              </a:rPr>
              <a:t>s </a:t>
            </a:r>
            <a:r>
              <a:rPr lang="en-US" altLang="ko-KR" sz="1200" spc="-5" dirty="0">
                <a:solidFill>
                  <a:prstClr val="black"/>
                </a:solidFill>
                <a:latin typeface="Helvetica" charset="0"/>
                <a:ea typeface="Helvetica" charset="0"/>
                <a:cs typeface="Helvetica" charset="0"/>
              </a:rPr>
              <a:t>v</a:t>
            </a:r>
            <a:r>
              <a:rPr lang="en-US" altLang="ko-KR" sz="1200" spc="-9" dirty="0">
                <a:solidFill>
                  <a:prstClr val="black"/>
                </a:solidFill>
                <a:latin typeface="Helvetica" charset="0"/>
                <a:ea typeface="Helvetica" charset="0"/>
                <a:cs typeface="Helvetica" charset="0"/>
              </a:rPr>
              <a:t>o</a:t>
            </a:r>
            <a:r>
              <a:rPr lang="en-US" altLang="ko-KR" sz="1200" dirty="0">
                <a:solidFill>
                  <a:prstClr val="black"/>
                </a:solidFill>
                <a:latin typeface="Helvetica" charset="0"/>
                <a:ea typeface="Helvetica" charset="0"/>
                <a:cs typeface="Helvetica" charset="0"/>
              </a:rPr>
              <a:t>l</a:t>
            </a:r>
            <a:r>
              <a:rPr lang="en-US" altLang="ko-KR" sz="1200" spc="-9" dirty="0">
                <a:solidFill>
                  <a:prstClr val="black"/>
                </a:solidFill>
                <a:latin typeface="Helvetica" charset="0"/>
                <a:ea typeface="Helvetica" charset="0"/>
                <a:cs typeface="Helvetica" charset="0"/>
              </a:rPr>
              <a:t>ume:</a:t>
            </a:r>
            <a:endParaRPr lang="en-US" altLang="ko-KR" sz="1200" dirty="0">
              <a:solidFill>
                <a:prstClr val="black"/>
              </a:solidFill>
              <a:latin typeface="Helvetica" charset="0"/>
              <a:ea typeface="Helvetica" charset="0"/>
              <a:cs typeface="Helvetica" charset="0"/>
            </a:endParaRPr>
          </a:p>
          <a:p>
            <a:pPr marL="55100" defTabSz="914400"/>
            <a:r>
              <a:rPr lang="en-US" altLang="ko-KR" sz="1200" spc="-14" dirty="0">
                <a:solidFill>
                  <a:prstClr val="black"/>
                </a:solidFill>
                <a:latin typeface="Helvetica" charset="0"/>
                <a:ea typeface="Helvetica" charset="0"/>
                <a:cs typeface="Helvetica" charset="0"/>
              </a:rPr>
              <a:t>~13%</a:t>
            </a:r>
            <a:r>
              <a:rPr lang="en-US" altLang="ko-KR" sz="1200" spc="18" dirty="0">
                <a:solidFill>
                  <a:prstClr val="black"/>
                </a:solidFill>
                <a:latin typeface="Helvetica" charset="0"/>
                <a:ea typeface="Helvetica" charset="0"/>
                <a:cs typeface="Helvetica" charset="0"/>
              </a:rPr>
              <a:t> </a:t>
            </a:r>
            <a:r>
              <a:rPr lang="en-US" altLang="ko-KR" sz="1200" spc="-9" dirty="0">
                <a:solidFill>
                  <a:prstClr val="black"/>
                </a:solidFill>
                <a:latin typeface="Helvetica" charset="0"/>
                <a:ea typeface="Helvetica" charset="0"/>
                <a:cs typeface="Helvetica" charset="0"/>
              </a:rPr>
              <a:t>of</a:t>
            </a:r>
            <a:r>
              <a:rPr lang="en-US" altLang="ko-KR" sz="1200" spc="9" dirty="0">
                <a:solidFill>
                  <a:prstClr val="black"/>
                </a:solidFill>
                <a:latin typeface="Helvetica" charset="0"/>
                <a:ea typeface="Helvetica" charset="0"/>
                <a:cs typeface="Helvetica" charset="0"/>
              </a:rPr>
              <a:t> </a:t>
            </a:r>
            <a:r>
              <a:rPr lang="en-US" altLang="ko-KR" sz="1200" spc="-9" dirty="0">
                <a:solidFill>
                  <a:prstClr val="black"/>
                </a:solidFill>
                <a:latin typeface="Helvetica" charset="0"/>
                <a:ea typeface="Helvetica" charset="0"/>
                <a:cs typeface="Helvetica" charset="0"/>
              </a:rPr>
              <a:t>arti</a:t>
            </a:r>
            <a:r>
              <a:rPr lang="en-US" altLang="ko-KR" sz="1200" spc="-5" dirty="0">
                <a:solidFill>
                  <a:prstClr val="black"/>
                </a:solidFill>
                <a:latin typeface="Helvetica" charset="0"/>
                <a:ea typeface="Helvetica" charset="0"/>
                <a:cs typeface="Helvetica" charset="0"/>
              </a:rPr>
              <a:t>c</a:t>
            </a:r>
            <a:r>
              <a:rPr lang="en-US" altLang="ko-KR" sz="1200" spc="-9" dirty="0">
                <a:solidFill>
                  <a:prstClr val="black"/>
                </a:solidFill>
                <a:latin typeface="Helvetica" charset="0"/>
                <a:ea typeface="Helvetica" charset="0"/>
                <a:cs typeface="Helvetica" charset="0"/>
              </a:rPr>
              <a:t>le</a:t>
            </a:r>
            <a:r>
              <a:rPr lang="en-US" altLang="ko-KR" sz="1200" spc="-5" dirty="0">
                <a:solidFill>
                  <a:prstClr val="black"/>
                </a:solidFill>
                <a:latin typeface="Helvetica" charset="0"/>
                <a:ea typeface="Helvetica" charset="0"/>
                <a:cs typeface="Helvetica" charset="0"/>
              </a:rPr>
              <a:t>s;</a:t>
            </a:r>
            <a:endParaRPr lang="en-US" altLang="ko-KR" sz="1200" dirty="0">
              <a:solidFill>
                <a:prstClr val="black"/>
              </a:solidFill>
              <a:latin typeface="Helvetica" charset="0"/>
              <a:ea typeface="Helvetica" charset="0"/>
              <a:cs typeface="Helvetica" charset="0"/>
            </a:endParaRPr>
          </a:p>
          <a:p>
            <a:pPr marL="1759" defTabSz="914400"/>
            <a:r>
              <a:rPr lang="en-US" altLang="ko-KR" sz="1200" spc="-14" dirty="0">
                <a:solidFill>
                  <a:prstClr val="black"/>
                </a:solidFill>
                <a:latin typeface="Helvetica" charset="0"/>
                <a:ea typeface="Helvetica" charset="0"/>
                <a:cs typeface="Helvetica" charset="0"/>
              </a:rPr>
              <a:t>~4%</a:t>
            </a:r>
            <a:r>
              <a:rPr lang="en-US" altLang="ko-KR" sz="1200" spc="9" dirty="0">
                <a:solidFill>
                  <a:prstClr val="black"/>
                </a:solidFill>
                <a:latin typeface="Helvetica" charset="0"/>
                <a:ea typeface="Helvetica" charset="0"/>
                <a:cs typeface="Helvetica" charset="0"/>
              </a:rPr>
              <a:t> </a:t>
            </a:r>
            <a:r>
              <a:rPr lang="en-US" altLang="ko-KR" sz="1200" spc="-9" dirty="0">
                <a:solidFill>
                  <a:prstClr val="black"/>
                </a:solidFill>
                <a:latin typeface="Helvetica" charset="0"/>
                <a:ea typeface="Helvetica" charset="0"/>
                <a:cs typeface="Helvetica" charset="0"/>
              </a:rPr>
              <a:t>of</a:t>
            </a:r>
            <a:r>
              <a:rPr lang="en-US" altLang="ko-KR" sz="1200" dirty="0">
                <a:solidFill>
                  <a:prstClr val="black"/>
                </a:solidFill>
                <a:latin typeface="Helvetica" charset="0"/>
                <a:ea typeface="Helvetica" charset="0"/>
                <a:cs typeface="Helvetica" charset="0"/>
              </a:rPr>
              <a:t> </a:t>
            </a:r>
            <a:r>
              <a:rPr lang="en-US" altLang="ko-KR" sz="1200" spc="14" dirty="0">
                <a:solidFill>
                  <a:prstClr val="black"/>
                </a:solidFill>
                <a:latin typeface="Helvetica" charset="0"/>
                <a:ea typeface="Helvetica" charset="0"/>
                <a:cs typeface="Helvetica" charset="0"/>
              </a:rPr>
              <a:t> </a:t>
            </a:r>
            <a:r>
              <a:rPr lang="en-US" altLang="ko-KR" sz="1200" spc="-9" dirty="0">
                <a:solidFill>
                  <a:prstClr val="black"/>
                </a:solidFill>
                <a:latin typeface="Helvetica" charset="0"/>
                <a:ea typeface="Helvetica" charset="0"/>
                <a:cs typeface="Helvetica" charset="0"/>
              </a:rPr>
              <a:t>budget</a:t>
            </a:r>
            <a:endParaRPr lang="en-US" altLang="ko-KR" sz="1200" dirty="0">
              <a:solidFill>
                <a:prstClr val="black"/>
              </a:solidFill>
              <a:latin typeface="Helvetica" charset="0"/>
              <a:ea typeface="Helvetica" charset="0"/>
              <a:cs typeface="Helvetica" charset="0"/>
            </a:endParaRPr>
          </a:p>
        </p:txBody>
      </p:sp>
      <p:sp>
        <p:nvSpPr>
          <p:cNvPr id="108" name="직사각형 107"/>
          <p:cNvSpPr/>
          <p:nvPr/>
        </p:nvSpPr>
        <p:spPr>
          <a:xfrm>
            <a:off x="1331640" y="6037675"/>
            <a:ext cx="8141143" cy="271869"/>
          </a:xfrm>
          <a:prstGeom prst="rect">
            <a:avLst/>
          </a:prstGeom>
        </p:spPr>
        <p:txBody>
          <a:bodyPr wrap="square">
            <a:spAutoFit/>
          </a:bodyPr>
          <a:lstStyle/>
          <a:p>
            <a:pPr lvl="0">
              <a:lnSpc>
                <a:spcPts val="1400"/>
              </a:lnSpc>
            </a:pPr>
            <a:r>
              <a:rPr lang="en-US" altLang="ko-KR" sz="900" kern="0" dirty="0" smtClean="0">
                <a:solidFill>
                  <a:schemeClr val="bg1">
                    <a:lumMod val="75000"/>
                  </a:schemeClr>
                </a:solidFill>
                <a:latin typeface="Helvetica" charset="0"/>
                <a:ea typeface="Helvetica" charset="0"/>
                <a:cs typeface="Helvetica" charset="0"/>
              </a:rPr>
              <a:t>R</a:t>
            </a:r>
            <a:r>
              <a:rPr lang="en-US" altLang="ko-KR" sz="900" kern="0" spc="-9" dirty="0" smtClean="0">
                <a:solidFill>
                  <a:schemeClr val="bg1">
                    <a:lumMod val="75000"/>
                  </a:schemeClr>
                </a:solidFill>
                <a:latin typeface="Helvetica" charset="0"/>
                <a:ea typeface="Helvetica" charset="0"/>
                <a:cs typeface="Helvetica" charset="0"/>
              </a:rPr>
              <a:t>a</a:t>
            </a:r>
            <a:r>
              <a:rPr lang="en-US" altLang="ko-KR" sz="900" kern="0" dirty="0" smtClean="0">
                <a:solidFill>
                  <a:schemeClr val="bg1">
                    <a:lumMod val="75000"/>
                  </a:schemeClr>
                </a:solidFill>
                <a:latin typeface="Helvetica" charset="0"/>
                <a:ea typeface="Helvetica" charset="0"/>
                <a:cs typeface="Helvetica" charset="0"/>
              </a:rPr>
              <a:t>lf </a:t>
            </a:r>
            <a:r>
              <a:rPr lang="en-US" altLang="ko-KR" sz="900" kern="0" dirty="0" err="1">
                <a:solidFill>
                  <a:schemeClr val="bg1">
                    <a:lumMod val="75000"/>
                  </a:schemeClr>
                </a:solidFill>
                <a:latin typeface="Helvetica" charset="0"/>
                <a:ea typeface="Helvetica" charset="0"/>
                <a:cs typeface="Helvetica" charset="0"/>
              </a:rPr>
              <a:t>Sc</a:t>
            </a:r>
            <a:r>
              <a:rPr lang="en-US" altLang="ko-KR" sz="900" kern="0" spc="-9" dirty="0" err="1">
                <a:solidFill>
                  <a:schemeClr val="bg1">
                    <a:lumMod val="75000"/>
                  </a:schemeClr>
                </a:solidFill>
                <a:latin typeface="Helvetica" charset="0"/>
                <a:ea typeface="Helvetica" charset="0"/>
                <a:cs typeface="Helvetica" charset="0"/>
              </a:rPr>
              <a:t>h</a:t>
            </a:r>
            <a:r>
              <a:rPr lang="en-US" altLang="ko-KR" sz="900" kern="0" dirty="0" err="1">
                <a:solidFill>
                  <a:schemeClr val="bg1">
                    <a:lumMod val="75000"/>
                  </a:schemeClr>
                </a:solidFill>
                <a:latin typeface="Helvetica" charset="0"/>
                <a:ea typeface="Helvetica" charset="0"/>
                <a:cs typeface="Helvetica" charset="0"/>
              </a:rPr>
              <a:t>imm</a:t>
            </a:r>
            <a:r>
              <a:rPr lang="en-US" altLang="ko-KR" sz="900" kern="0" spc="-9" dirty="0" err="1">
                <a:solidFill>
                  <a:schemeClr val="bg1">
                    <a:lumMod val="75000"/>
                  </a:schemeClr>
                </a:solidFill>
                <a:latin typeface="Helvetica" charset="0"/>
                <a:ea typeface="Helvetica" charset="0"/>
                <a:cs typeface="Helvetica" charset="0"/>
              </a:rPr>
              <a:t>e</a:t>
            </a:r>
            <a:r>
              <a:rPr lang="en-US" altLang="ko-KR" sz="900" kern="0" dirty="0" err="1">
                <a:solidFill>
                  <a:schemeClr val="bg1">
                    <a:lumMod val="75000"/>
                  </a:schemeClr>
                </a:solidFill>
                <a:latin typeface="Helvetica" charset="0"/>
                <a:ea typeface="Helvetica" charset="0"/>
                <a:cs typeface="Helvetica" charset="0"/>
              </a:rPr>
              <a:t>r</a:t>
            </a:r>
            <a:r>
              <a:rPr lang="en-US" altLang="ko-KR" sz="900" kern="0" spc="9" dirty="0">
                <a:solidFill>
                  <a:schemeClr val="bg1">
                    <a:lumMod val="75000"/>
                  </a:schemeClr>
                </a:solidFill>
                <a:latin typeface="Helvetica" charset="0"/>
                <a:ea typeface="Helvetica" charset="0"/>
                <a:cs typeface="Helvetica" charset="0"/>
              </a:rPr>
              <a:t> </a:t>
            </a:r>
            <a:r>
              <a:rPr lang="en-US" altLang="ko-KR" sz="900" kern="0" dirty="0">
                <a:solidFill>
                  <a:schemeClr val="bg1">
                    <a:lumMod val="75000"/>
                  </a:schemeClr>
                </a:solidFill>
                <a:latin typeface="Helvetica" charset="0"/>
                <a:ea typeface="Helvetica" charset="0"/>
                <a:cs typeface="Helvetica" charset="0"/>
              </a:rPr>
              <a:t>&amp; MPDL</a:t>
            </a:r>
            <a:r>
              <a:rPr lang="en-US" altLang="ko-KR" sz="900" kern="0" spc="-92" dirty="0">
                <a:solidFill>
                  <a:schemeClr val="bg1">
                    <a:lumMod val="75000"/>
                  </a:schemeClr>
                </a:solidFill>
                <a:latin typeface="Helvetica" charset="0"/>
                <a:ea typeface="Helvetica" charset="0"/>
                <a:cs typeface="Helvetica" charset="0"/>
              </a:rPr>
              <a:t> </a:t>
            </a:r>
            <a:r>
              <a:rPr lang="en-US" altLang="ko-KR" sz="900" kern="0" spc="-175" dirty="0">
                <a:solidFill>
                  <a:schemeClr val="bg1">
                    <a:lumMod val="75000"/>
                  </a:schemeClr>
                </a:solidFill>
                <a:latin typeface="Helvetica" charset="0"/>
                <a:ea typeface="Helvetica" charset="0"/>
                <a:cs typeface="Helvetica" charset="0"/>
              </a:rPr>
              <a:t>T</a:t>
            </a:r>
            <a:r>
              <a:rPr lang="en-US" altLang="ko-KR" sz="900" kern="0" dirty="0">
                <a:solidFill>
                  <a:schemeClr val="bg1">
                    <a:lumMod val="75000"/>
                  </a:schemeClr>
                </a:solidFill>
                <a:latin typeface="Helvetica" charset="0"/>
                <a:ea typeface="Helvetica" charset="0"/>
                <a:cs typeface="Helvetica" charset="0"/>
              </a:rPr>
              <a:t>e</a:t>
            </a:r>
            <a:r>
              <a:rPr lang="en-US" altLang="ko-KR" sz="900" kern="0" spc="-9" dirty="0">
                <a:solidFill>
                  <a:schemeClr val="bg1">
                    <a:lumMod val="75000"/>
                  </a:schemeClr>
                </a:solidFill>
                <a:latin typeface="Helvetica" charset="0"/>
                <a:ea typeface="Helvetica" charset="0"/>
                <a:cs typeface="Helvetica" charset="0"/>
              </a:rPr>
              <a:t>a</a:t>
            </a:r>
            <a:r>
              <a:rPr lang="en-US" altLang="ko-KR" sz="900" kern="0" dirty="0">
                <a:solidFill>
                  <a:schemeClr val="bg1">
                    <a:lumMod val="75000"/>
                  </a:schemeClr>
                </a:solidFill>
                <a:latin typeface="Helvetica" charset="0"/>
                <a:ea typeface="Helvetica" charset="0"/>
                <a:cs typeface="Helvetica" charset="0"/>
              </a:rPr>
              <a:t>m (2015). Transformation Baseline and Mechanics: Financial Feasibility &amp; Output Analysis </a:t>
            </a:r>
          </a:p>
        </p:txBody>
      </p:sp>
      <p:sp>
        <p:nvSpPr>
          <p:cNvPr id="4" name="직사각형 3"/>
          <p:cNvSpPr/>
          <p:nvPr/>
        </p:nvSpPr>
        <p:spPr>
          <a:xfrm>
            <a:off x="5908034" y="3685657"/>
            <a:ext cx="2369748" cy="1384995"/>
          </a:xfrm>
          <a:prstGeom prst="rect">
            <a:avLst/>
          </a:prstGeom>
        </p:spPr>
        <p:txBody>
          <a:bodyPr wrap="square">
            <a:spAutoFit/>
          </a:bodyPr>
          <a:lstStyle/>
          <a:p>
            <a:pPr defTabSz="914400"/>
            <a:r>
              <a:rPr lang="en-US" altLang="ko-KR" sz="1400" dirty="0">
                <a:solidFill>
                  <a:prstClr val="black"/>
                </a:solidFill>
                <a:latin typeface="Helvetica" charset="0"/>
                <a:ea typeface="Helvetica" charset="0"/>
                <a:cs typeface="Helvetica" charset="0"/>
              </a:rPr>
              <a:t>Glo</a:t>
            </a:r>
            <a:r>
              <a:rPr lang="en-US" altLang="ko-KR" sz="1400" spc="-9" dirty="0">
                <a:solidFill>
                  <a:prstClr val="black"/>
                </a:solidFill>
                <a:latin typeface="Helvetica" charset="0"/>
                <a:ea typeface="Helvetica" charset="0"/>
                <a:cs typeface="Helvetica" charset="0"/>
              </a:rPr>
              <a:t>b</a:t>
            </a:r>
            <a:r>
              <a:rPr lang="en-US" altLang="ko-KR" sz="1400" dirty="0">
                <a:solidFill>
                  <a:prstClr val="black"/>
                </a:solidFill>
                <a:latin typeface="Helvetica" charset="0"/>
                <a:ea typeface="Helvetica" charset="0"/>
                <a:cs typeface="Helvetica" charset="0"/>
              </a:rPr>
              <a:t>al</a:t>
            </a:r>
          </a:p>
          <a:p>
            <a:pPr marL="11137" marR="4689" defTabSz="914400"/>
            <a:r>
              <a:rPr lang="en-US" altLang="ko-KR" sz="1400" spc="-5" dirty="0">
                <a:solidFill>
                  <a:prstClr val="black"/>
                </a:solidFill>
                <a:latin typeface="Helvetica" charset="0"/>
                <a:ea typeface="Helvetica" charset="0"/>
                <a:cs typeface="Helvetica" charset="0"/>
              </a:rPr>
              <a:t>ope</a:t>
            </a:r>
            <a:r>
              <a:rPr lang="en-US" altLang="ko-KR" sz="1400" dirty="0">
                <a:solidFill>
                  <a:prstClr val="black"/>
                </a:solidFill>
                <a:latin typeface="Helvetica" charset="0"/>
                <a:ea typeface="Helvetica" charset="0"/>
                <a:cs typeface="Helvetica" charset="0"/>
              </a:rPr>
              <a:t>n </a:t>
            </a:r>
            <a:r>
              <a:rPr lang="en-US" altLang="ko-KR" sz="1400" spc="-5" dirty="0">
                <a:solidFill>
                  <a:prstClr val="black"/>
                </a:solidFill>
                <a:latin typeface="Helvetica" charset="0"/>
                <a:ea typeface="Helvetica" charset="0"/>
                <a:cs typeface="Helvetica" charset="0"/>
              </a:rPr>
              <a:t>a</a:t>
            </a:r>
            <a:r>
              <a:rPr lang="en-US" altLang="ko-KR" sz="1400" dirty="0">
                <a:solidFill>
                  <a:prstClr val="black"/>
                </a:solidFill>
                <a:latin typeface="Helvetica" charset="0"/>
                <a:ea typeface="Helvetica" charset="0"/>
                <a:cs typeface="Helvetica" charset="0"/>
              </a:rPr>
              <a:t>ccess</a:t>
            </a:r>
            <a:r>
              <a:rPr lang="en-US" altLang="ko-KR" sz="1400" spc="5" dirty="0">
                <a:solidFill>
                  <a:prstClr val="black"/>
                </a:solidFill>
                <a:latin typeface="Helvetica" charset="0"/>
                <a:ea typeface="Helvetica" charset="0"/>
                <a:cs typeface="Helvetica" charset="0"/>
              </a:rPr>
              <a:t> </a:t>
            </a:r>
            <a:r>
              <a:rPr lang="en-US" altLang="ko-KR" sz="1400" dirty="0">
                <a:solidFill>
                  <a:prstClr val="black"/>
                </a:solidFill>
                <a:latin typeface="Helvetica" charset="0"/>
                <a:ea typeface="Helvetica" charset="0"/>
                <a:cs typeface="Helvetica" charset="0"/>
              </a:rPr>
              <a:t>journ</a:t>
            </a:r>
            <a:r>
              <a:rPr lang="en-US" altLang="ko-KR" sz="1400" spc="-9" dirty="0">
                <a:solidFill>
                  <a:prstClr val="black"/>
                </a:solidFill>
                <a:latin typeface="Helvetica" charset="0"/>
                <a:ea typeface="Helvetica" charset="0"/>
                <a:cs typeface="Helvetica" charset="0"/>
              </a:rPr>
              <a:t>a</a:t>
            </a:r>
            <a:r>
              <a:rPr lang="en-US" altLang="ko-KR" sz="1400" dirty="0">
                <a:solidFill>
                  <a:prstClr val="black"/>
                </a:solidFill>
                <a:latin typeface="Helvetica" charset="0"/>
                <a:ea typeface="Helvetica" charset="0"/>
                <a:cs typeface="Helvetica" charset="0"/>
              </a:rPr>
              <a:t>l base</a:t>
            </a:r>
            <a:r>
              <a:rPr lang="en-US" altLang="ko-KR" sz="1400" spc="9" dirty="0">
                <a:solidFill>
                  <a:prstClr val="black"/>
                </a:solidFill>
                <a:latin typeface="Helvetica" charset="0"/>
                <a:ea typeface="Helvetica" charset="0"/>
                <a:cs typeface="Helvetica" charset="0"/>
              </a:rPr>
              <a:t> </a:t>
            </a:r>
            <a:r>
              <a:rPr lang="en-US" altLang="ko-KR" sz="1400" dirty="0">
                <a:solidFill>
                  <a:prstClr val="black"/>
                </a:solidFill>
                <a:latin typeface="Helvetica" charset="0"/>
                <a:ea typeface="Helvetica" charset="0"/>
                <a:cs typeface="Helvetica" charset="0"/>
              </a:rPr>
              <a:t>bu</a:t>
            </a:r>
            <a:r>
              <a:rPr lang="en-US" altLang="ko-KR" sz="1400" spc="-9" dirty="0">
                <a:solidFill>
                  <a:prstClr val="black"/>
                </a:solidFill>
                <a:latin typeface="Helvetica" charset="0"/>
                <a:ea typeface="Helvetica" charset="0"/>
                <a:cs typeface="Helvetica" charset="0"/>
              </a:rPr>
              <a:t>d</a:t>
            </a:r>
            <a:r>
              <a:rPr lang="en-US" altLang="ko-KR" sz="1400" dirty="0">
                <a:solidFill>
                  <a:prstClr val="black"/>
                </a:solidFill>
                <a:latin typeface="Helvetica" charset="0"/>
                <a:ea typeface="Helvetica" charset="0"/>
                <a:cs typeface="Helvetica" charset="0"/>
              </a:rPr>
              <a:t>get</a:t>
            </a:r>
          </a:p>
          <a:p>
            <a:pPr defTabSz="914400"/>
            <a:r>
              <a:rPr lang="en-US" altLang="ko-KR" sz="1400" dirty="0">
                <a:solidFill>
                  <a:prstClr val="black"/>
                </a:solidFill>
                <a:latin typeface="Helvetica" charset="0"/>
                <a:ea typeface="Helvetica" charset="0"/>
                <a:cs typeface="Helvetica" charset="0"/>
              </a:rPr>
              <a:t>4</a:t>
            </a:r>
            <a:r>
              <a:rPr lang="en-US" altLang="ko-KR" sz="1400" spc="-5" dirty="0">
                <a:solidFill>
                  <a:prstClr val="black"/>
                </a:solidFill>
                <a:latin typeface="Helvetica" charset="0"/>
                <a:ea typeface="Helvetica" charset="0"/>
                <a:cs typeface="Helvetica" charset="0"/>
              </a:rPr>
              <a:t> </a:t>
            </a:r>
            <a:r>
              <a:rPr lang="en-US" altLang="ko-KR" sz="1400" spc="-5" dirty="0" err="1">
                <a:solidFill>
                  <a:prstClr val="black"/>
                </a:solidFill>
                <a:latin typeface="Helvetica" charset="0"/>
                <a:ea typeface="Helvetica" charset="0"/>
                <a:cs typeface="Helvetica" charset="0"/>
              </a:rPr>
              <a:t>b</a:t>
            </a:r>
            <a:r>
              <a:rPr lang="en-US" altLang="ko-KR" sz="1400" dirty="0" err="1">
                <a:solidFill>
                  <a:prstClr val="black"/>
                </a:solidFill>
                <a:latin typeface="Helvetica" charset="0"/>
                <a:ea typeface="Helvetica" charset="0"/>
                <a:cs typeface="Helvetica" charset="0"/>
              </a:rPr>
              <a:t>n</a:t>
            </a:r>
            <a:r>
              <a:rPr lang="en-US" altLang="ko-KR" sz="1400" spc="-5" dirty="0">
                <a:solidFill>
                  <a:prstClr val="black"/>
                </a:solidFill>
                <a:latin typeface="Helvetica" charset="0"/>
                <a:ea typeface="Helvetica" charset="0"/>
                <a:cs typeface="Helvetica" charset="0"/>
              </a:rPr>
              <a:t> </a:t>
            </a:r>
            <a:r>
              <a:rPr lang="en-US" altLang="ko-KR" sz="1400" dirty="0">
                <a:solidFill>
                  <a:prstClr val="black"/>
                </a:solidFill>
                <a:latin typeface="Helvetica" charset="0"/>
                <a:ea typeface="Helvetica" charset="0"/>
                <a:cs typeface="Helvetica" charset="0"/>
              </a:rPr>
              <a:t>EUR</a:t>
            </a:r>
            <a:r>
              <a:rPr lang="en-US" altLang="ko-KR" sz="1400" spc="14" dirty="0">
                <a:solidFill>
                  <a:prstClr val="black"/>
                </a:solidFill>
                <a:latin typeface="Helvetica" charset="0"/>
                <a:ea typeface="Helvetica" charset="0"/>
                <a:cs typeface="Helvetica" charset="0"/>
              </a:rPr>
              <a:t> </a:t>
            </a:r>
            <a:r>
              <a:rPr lang="en-US" altLang="ko-KR" sz="1400" dirty="0">
                <a:solidFill>
                  <a:prstClr val="black"/>
                </a:solidFill>
                <a:latin typeface="Helvetica" charset="0"/>
                <a:ea typeface="Helvetica" charset="0"/>
                <a:cs typeface="Helvetica" charset="0"/>
              </a:rPr>
              <a:t>p.a</a:t>
            </a:r>
            <a:r>
              <a:rPr lang="en-US" altLang="ko-KR" sz="1400" dirty="0" smtClean="0">
                <a:solidFill>
                  <a:prstClr val="black"/>
                </a:solidFill>
                <a:latin typeface="Helvetica" charset="0"/>
                <a:ea typeface="Helvetica" charset="0"/>
                <a:cs typeface="Helvetica" charset="0"/>
              </a:rPr>
              <a:t>.</a:t>
            </a:r>
          </a:p>
          <a:p>
            <a:pPr defTabSz="914400"/>
            <a:endParaRPr lang="en-US" altLang="ko-KR" sz="1400" dirty="0">
              <a:solidFill>
                <a:prstClr val="black"/>
              </a:solidFill>
              <a:latin typeface="Helvetica" charset="0"/>
              <a:ea typeface="Helvetica" charset="0"/>
              <a:cs typeface="Helvetica" charset="0"/>
            </a:endParaRPr>
          </a:p>
          <a:p>
            <a:pPr defTabSz="914400"/>
            <a:r>
              <a:rPr lang="en-US" altLang="ko-KR" sz="1400" dirty="0">
                <a:solidFill>
                  <a:prstClr val="black"/>
                </a:solidFill>
                <a:latin typeface="Helvetica" charset="0"/>
                <a:ea typeface="Helvetica" charset="0"/>
                <a:cs typeface="Helvetica" charset="0"/>
              </a:rPr>
              <a:t>(2,000 </a:t>
            </a:r>
            <a:r>
              <a:rPr lang="en-US" altLang="ko-KR" sz="1400" spc="-5" dirty="0">
                <a:solidFill>
                  <a:prstClr val="black"/>
                </a:solidFill>
                <a:latin typeface="Helvetica" charset="0"/>
                <a:ea typeface="Helvetica" charset="0"/>
                <a:cs typeface="Helvetica" charset="0"/>
              </a:rPr>
              <a:t>€</a:t>
            </a:r>
            <a:r>
              <a:rPr lang="en-US" altLang="ko-KR" sz="1400" dirty="0">
                <a:solidFill>
                  <a:prstClr val="black"/>
                </a:solidFill>
                <a:latin typeface="Helvetica" charset="0"/>
                <a:ea typeface="Helvetica" charset="0"/>
                <a:cs typeface="Helvetica" charset="0"/>
              </a:rPr>
              <a:t>/article</a:t>
            </a:r>
            <a:r>
              <a:rPr lang="en-US" altLang="ko-KR" sz="1400" dirty="0" smtClean="0">
                <a:solidFill>
                  <a:prstClr val="black"/>
                </a:solidFill>
                <a:latin typeface="Helvetica" charset="0"/>
                <a:ea typeface="Helvetica" charset="0"/>
                <a:cs typeface="Helvetica" charset="0"/>
              </a:rPr>
              <a:t>)</a:t>
            </a:r>
            <a:endParaRPr lang="en-US" altLang="ko-KR" sz="1400" dirty="0">
              <a:solidFill>
                <a:prstClr val="black"/>
              </a:solidFill>
              <a:latin typeface="Helvetica" charset="0"/>
              <a:ea typeface="Helvetica" charset="0"/>
              <a:cs typeface="Helvetica" charset="0"/>
            </a:endParaRPr>
          </a:p>
        </p:txBody>
      </p:sp>
      <p:sp>
        <p:nvSpPr>
          <p:cNvPr id="5" name="직사각형 4"/>
          <p:cNvSpPr/>
          <p:nvPr/>
        </p:nvSpPr>
        <p:spPr>
          <a:xfrm>
            <a:off x="5915009" y="1734680"/>
            <a:ext cx="2396187" cy="954107"/>
          </a:xfrm>
          <a:prstGeom prst="rect">
            <a:avLst/>
          </a:prstGeom>
        </p:spPr>
        <p:txBody>
          <a:bodyPr wrap="square">
            <a:spAutoFit/>
          </a:bodyPr>
          <a:lstStyle/>
          <a:p>
            <a:pPr marR="4689" lvl="0" defTabSz="914400" latinLnBrk="0">
              <a:defRPr/>
            </a:pPr>
            <a:r>
              <a:rPr lang="en-US" altLang="ko-KR" sz="1400" kern="0" dirty="0">
                <a:ln>
                  <a:solidFill>
                    <a:schemeClr val="bg1"/>
                  </a:solidFill>
                </a:ln>
                <a:solidFill>
                  <a:schemeClr val="bg1"/>
                </a:solidFill>
                <a:latin typeface="Helvetica" charset="0"/>
                <a:ea typeface="Helvetica" charset="0"/>
                <a:cs typeface="Helvetica" charset="0"/>
              </a:rPr>
              <a:t>2.8</a:t>
            </a:r>
            <a:r>
              <a:rPr lang="en-US" altLang="ko-KR" sz="1400" kern="0" spc="-5" dirty="0">
                <a:ln>
                  <a:solidFill>
                    <a:schemeClr val="bg1"/>
                  </a:solidFill>
                </a:ln>
                <a:solidFill>
                  <a:schemeClr val="bg1"/>
                </a:solidFill>
                <a:latin typeface="Helvetica" charset="0"/>
                <a:ea typeface="Helvetica" charset="0"/>
                <a:cs typeface="Helvetica" charset="0"/>
              </a:rPr>
              <a:t> </a:t>
            </a:r>
            <a:r>
              <a:rPr lang="en-US" altLang="ko-KR" sz="1400" kern="0" spc="-5" dirty="0" err="1">
                <a:ln>
                  <a:solidFill>
                    <a:schemeClr val="bg1"/>
                  </a:solidFill>
                </a:ln>
                <a:solidFill>
                  <a:schemeClr val="bg1"/>
                </a:solidFill>
                <a:latin typeface="Helvetica" charset="0"/>
                <a:ea typeface="Helvetica" charset="0"/>
                <a:cs typeface="Helvetica" charset="0"/>
              </a:rPr>
              <a:t>b</a:t>
            </a:r>
            <a:r>
              <a:rPr lang="en-US" altLang="ko-KR" sz="1400" kern="0" dirty="0" err="1">
                <a:ln>
                  <a:solidFill>
                    <a:schemeClr val="bg1"/>
                  </a:solidFill>
                </a:ln>
                <a:solidFill>
                  <a:schemeClr val="bg1"/>
                </a:solidFill>
                <a:latin typeface="Helvetica" charset="0"/>
                <a:ea typeface="Helvetica" charset="0"/>
                <a:cs typeface="Helvetica" charset="0"/>
              </a:rPr>
              <a:t>n</a:t>
            </a:r>
            <a:r>
              <a:rPr lang="en-US" altLang="ko-KR" sz="1400" kern="0" spc="-5" dirty="0">
                <a:ln>
                  <a:solidFill>
                    <a:schemeClr val="bg1"/>
                  </a:solidFill>
                </a:ln>
                <a:solidFill>
                  <a:schemeClr val="bg1"/>
                </a:solidFill>
                <a:latin typeface="Helvetica" charset="0"/>
                <a:ea typeface="Helvetica" charset="0"/>
                <a:cs typeface="Helvetica" charset="0"/>
              </a:rPr>
              <a:t> </a:t>
            </a:r>
            <a:r>
              <a:rPr lang="ko-KR" altLang="en-US" sz="1400" kern="0" spc="-5" dirty="0">
                <a:ln>
                  <a:solidFill>
                    <a:schemeClr val="bg1"/>
                  </a:solidFill>
                </a:ln>
                <a:solidFill>
                  <a:schemeClr val="bg1"/>
                </a:solidFill>
                <a:latin typeface="Helvetica" charset="0"/>
                <a:ea typeface="Helvetica" charset="0"/>
                <a:cs typeface="Helvetica" charset="0"/>
              </a:rPr>
              <a:t>€</a:t>
            </a:r>
            <a:r>
              <a:rPr lang="en-US" altLang="ko-KR" sz="1400" kern="0" spc="5" dirty="0">
                <a:ln>
                  <a:solidFill>
                    <a:schemeClr val="bg1"/>
                  </a:solidFill>
                </a:ln>
                <a:solidFill>
                  <a:schemeClr val="bg1"/>
                </a:solidFill>
                <a:latin typeface="Helvetica" charset="0"/>
                <a:ea typeface="Helvetica" charset="0"/>
                <a:cs typeface="Helvetica" charset="0"/>
              </a:rPr>
              <a:t> </a:t>
            </a:r>
            <a:r>
              <a:rPr lang="en-US" altLang="ko-KR" sz="1400" kern="0" dirty="0">
                <a:ln>
                  <a:solidFill>
                    <a:schemeClr val="bg1"/>
                  </a:solidFill>
                </a:ln>
                <a:solidFill>
                  <a:schemeClr val="bg1"/>
                </a:solidFill>
                <a:latin typeface="Helvetica" charset="0"/>
                <a:ea typeface="Helvetica" charset="0"/>
                <a:cs typeface="Helvetica" charset="0"/>
              </a:rPr>
              <a:t>b</a:t>
            </a:r>
            <a:r>
              <a:rPr lang="en-US" altLang="ko-KR" sz="1400" kern="0" spc="-9" dirty="0">
                <a:ln>
                  <a:solidFill>
                    <a:schemeClr val="bg1"/>
                  </a:solidFill>
                </a:ln>
                <a:solidFill>
                  <a:schemeClr val="bg1"/>
                </a:solidFill>
                <a:latin typeface="Helvetica" charset="0"/>
                <a:ea typeface="Helvetica" charset="0"/>
                <a:cs typeface="Helvetica" charset="0"/>
              </a:rPr>
              <a:t>u</a:t>
            </a:r>
            <a:r>
              <a:rPr lang="en-US" altLang="ko-KR" sz="1400" kern="0" spc="-32" dirty="0">
                <a:ln>
                  <a:solidFill>
                    <a:schemeClr val="bg1"/>
                  </a:solidFill>
                </a:ln>
                <a:solidFill>
                  <a:schemeClr val="bg1"/>
                </a:solidFill>
                <a:latin typeface="Helvetica" charset="0"/>
                <a:ea typeface="Helvetica" charset="0"/>
                <a:cs typeface="Helvetica" charset="0"/>
              </a:rPr>
              <a:t>f</a:t>
            </a:r>
            <a:r>
              <a:rPr lang="en-US" altLang="ko-KR" sz="1400" kern="0" dirty="0">
                <a:ln>
                  <a:solidFill>
                    <a:schemeClr val="bg1"/>
                  </a:solidFill>
                </a:ln>
                <a:solidFill>
                  <a:schemeClr val="bg1"/>
                </a:solidFill>
                <a:latin typeface="Helvetica" charset="0"/>
                <a:ea typeface="Helvetica" charset="0"/>
                <a:cs typeface="Helvetica" charset="0"/>
              </a:rPr>
              <a:t>fer </a:t>
            </a:r>
            <a:r>
              <a:rPr lang="en-US" altLang="ko-KR" sz="1400" kern="0" spc="5" dirty="0">
                <a:ln>
                  <a:solidFill>
                    <a:schemeClr val="bg1"/>
                  </a:solidFill>
                </a:ln>
                <a:solidFill>
                  <a:schemeClr val="bg1"/>
                </a:solidFill>
                <a:latin typeface="Helvetica" charset="0"/>
                <a:ea typeface="Helvetica" charset="0"/>
                <a:cs typeface="Helvetica" charset="0"/>
              </a:rPr>
              <a:t>f</a:t>
            </a:r>
            <a:r>
              <a:rPr lang="en-US" altLang="ko-KR" sz="1400" kern="0" dirty="0">
                <a:ln>
                  <a:solidFill>
                    <a:schemeClr val="bg1"/>
                  </a:solidFill>
                </a:ln>
                <a:solidFill>
                  <a:schemeClr val="bg1"/>
                </a:solidFill>
                <a:latin typeface="Helvetica" charset="0"/>
                <a:ea typeface="Helvetica" charset="0"/>
                <a:cs typeface="Helvetica" charset="0"/>
              </a:rPr>
              <a:t>or n</a:t>
            </a:r>
            <a:r>
              <a:rPr lang="en-US" altLang="ko-KR" sz="1400" kern="0" spc="-9" dirty="0">
                <a:ln>
                  <a:solidFill>
                    <a:schemeClr val="bg1"/>
                  </a:solidFill>
                </a:ln>
                <a:solidFill>
                  <a:schemeClr val="bg1"/>
                </a:solidFill>
                <a:latin typeface="Helvetica" charset="0"/>
                <a:ea typeface="Helvetica" charset="0"/>
                <a:cs typeface="Helvetica" charset="0"/>
              </a:rPr>
              <a:t>e</a:t>
            </a:r>
            <a:r>
              <a:rPr lang="en-US" altLang="ko-KR" sz="1400" kern="0" dirty="0">
                <a:ln>
                  <a:solidFill>
                    <a:schemeClr val="bg1"/>
                  </a:solidFill>
                </a:ln>
                <a:solidFill>
                  <a:schemeClr val="bg1"/>
                </a:solidFill>
                <a:latin typeface="Helvetica" charset="0"/>
                <a:ea typeface="Helvetica" charset="0"/>
                <a:cs typeface="Helvetica" charset="0"/>
              </a:rPr>
              <a:t>w</a:t>
            </a:r>
            <a:r>
              <a:rPr lang="en-US" altLang="ko-KR" sz="1400" kern="0" spc="9" dirty="0">
                <a:ln>
                  <a:solidFill>
                    <a:schemeClr val="bg1"/>
                  </a:solidFill>
                </a:ln>
                <a:solidFill>
                  <a:schemeClr val="bg1"/>
                </a:solidFill>
                <a:latin typeface="Helvetica" charset="0"/>
                <a:ea typeface="Helvetica" charset="0"/>
                <a:cs typeface="Helvetica" charset="0"/>
              </a:rPr>
              <a:t> </a:t>
            </a:r>
            <a:r>
              <a:rPr lang="en-US" altLang="ko-KR" sz="1400" kern="0" dirty="0">
                <a:ln>
                  <a:solidFill>
                    <a:schemeClr val="bg1"/>
                  </a:solidFill>
                </a:ln>
                <a:solidFill>
                  <a:schemeClr val="bg1"/>
                </a:solidFill>
                <a:latin typeface="Helvetica" charset="0"/>
                <a:ea typeface="Helvetica" charset="0"/>
                <a:cs typeface="Helvetica" charset="0"/>
              </a:rPr>
              <a:t>&amp;</a:t>
            </a:r>
            <a:r>
              <a:rPr lang="en-US" altLang="ko-KR" sz="1400" kern="0" spc="-9" dirty="0">
                <a:ln>
                  <a:solidFill>
                    <a:schemeClr val="bg1"/>
                  </a:solidFill>
                </a:ln>
                <a:solidFill>
                  <a:schemeClr val="bg1"/>
                </a:solidFill>
                <a:latin typeface="Helvetica" charset="0"/>
                <a:ea typeface="Helvetica" charset="0"/>
                <a:cs typeface="Helvetica" charset="0"/>
              </a:rPr>
              <a:t> </a:t>
            </a:r>
            <a:r>
              <a:rPr lang="en-US" altLang="ko-KR" sz="1400" kern="0" dirty="0">
                <a:ln>
                  <a:solidFill>
                    <a:schemeClr val="bg1"/>
                  </a:solidFill>
                </a:ln>
                <a:solidFill>
                  <a:schemeClr val="bg1"/>
                </a:solidFill>
                <a:latin typeface="Helvetica" charset="0"/>
                <a:ea typeface="Helvetica" charset="0"/>
                <a:cs typeface="Helvetica" charset="0"/>
              </a:rPr>
              <a:t>im</a:t>
            </a:r>
            <a:r>
              <a:rPr lang="en-US" altLang="ko-KR" sz="1400" kern="0" spc="-9" dirty="0">
                <a:ln>
                  <a:solidFill>
                    <a:schemeClr val="bg1"/>
                  </a:solidFill>
                </a:ln>
                <a:solidFill>
                  <a:schemeClr val="bg1"/>
                </a:solidFill>
                <a:latin typeface="Helvetica" charset="0"/>
                <a:ea typeface="Helvetica" charset="0"/>
                <a:cs typeface="Helvetica" charset="0"/>
              </a:rPr>
              <a:t>p</a:t>
            </a:r>
            <a:r>
              <a:rPr lang="en-US" altLang="ko-KR" sz="1400" kern="0" dirty="0">
                <a:ln>
                  <a:solidFill>
                    <a:schemeClr val="bg1"/>
                  </a:solidFill>
                </a:ln>
                <a:solidFill>
                  <a:schemeClr val="bg1"/>
                </a:solidFill>
                <a:latin typeface="Helvetica" charset="0"/>
                <a:ea typeface="Helvetica" charset="0"/>
                <a:cs typeface="Helvetica" charset="0"/>
              </a:rPr>
              <a:t>rov</a:t>
            </a:r>
            <a:r>
              <a:rPr lang="en-US" altLang="ko-KR" sz="1400" kern="0" spc="-9" dirty="0">
                <a:ln>
                  <a:solidFill>
                    <a:schemeClr val="bg1"/>
                  </a:solidFill>
                </a:ln>
                <a:solidFill>
                  <a:schemeClr val="bg1"/>
                </a:solidFill>
                <a:latin typeface="Helvetica" charset="0"/>
                <a:ea typeface="Helvetica" charset="0"/>
                <a:cs typeface="Helvetica" charset="0"/>
              </a:rPr>
              <a:t>e</a:t>
            </a:r>
            <a:r>
              <a:rPr lang="en-US" altLang="ko-KR" sz="1400" kern="0" dirty="0">
                <a:ln>
                  <a:solidFill>
                    <a:schemeClr val="bg1"/>
                  </a:solidFill>
                </a:ln>
                <a:solidFill>
                  <a:schemeClr val="bg1"/>
                </a:solidFill>
                <a:latin typeface="Helvetica" charset="0"/>
                <a:ea typeface="Helvetica" charset="0"/>
                <a:cs typeface="Helvetica" charset="0"/>
              </a:rPr>
              <a:t>d s</a:t>
            </a:r>
            <a:r>
              <a:rPr lang="en-US" altLang="ko-KR" sz="1400" kern="0" spc="-9" dirty="0">
                <a:ln>
                  <a:solidFill>
                    <a:schemeClr val="bg1"/>
                  </a:solidFill>
                </a:ln>
                <a:solidFill>
                  <a:schemeClr val="bg1"/>
                </a:solidFill>
                <a:latin typeface="Helvetica" charset="0"/>
                <a:ea typeface="Helvetica" charset="0"/>
                <a:cs typeface="Helvetica" charset="0"/>
              </a:rPr>
              <a:t>e</a:t>
            </a:r>
            <a:r>
              <a:rPr lang="en-US" altLang="ko-KR" sz="1400" kern="0" dirty="0">
                <a:ln>
                  <a:solidFill>
                    <a:schemeClr val="bg1"/>
                  </a:solidFill>
                </a:ln>
                <a:solidFill>
                  <a:schemeClr val="bg1"/>
                </a:solidFill>
                <a:latin typeface="Helvetica" charset="0"/>
                <a:ea typeface="Helvetica" charset="0"/>
                <a:cs typeface="Helvetica" charset="0"/>
              </a:rPr>
              <a:t>rv</a:t>
            </a:r>
            <a:r>
              <a:rPr lang="en-US" altLang="ko-KR" sz="1400" kern="0" spc="-9" dirty="0">
                <a:ln>
                  <a:solidFill>
                    <a:schemeClr val="bg1"/>
                  </a:solidFill>
                </a:ln>
                <a:solidFill>
                  <a:schemeClr val="bg1"/>
                </a:solidFill>
                <a:latin typeface="Helvetica" charset="0"/>
                <a:ea typeface="Helvetica" charset="0"/>
                <a:cs typeface="Helvetica" charset="0"/>
              </a:rPr>
              <a:t>i</a:t>
            </a:r>
            <a:r>
              <a:rPr lang="en-US" altLang="ko-KR" sz="1400" kern="0" dirty="0">
                <a:ln>
                  <a:solidFill>
                    <a:schemeClr val="bg1"/>
                  </a:solidFill>
                </a:ln>
                <a:solidFill>
                  <a:schemeClr val="bg1"/>
                </a:solidFill>
                <a:latin typeface="Helvetica" charset="0"/>
                <a:ea typeface="Helvetica" charset="0"/>
                <a:cs typeface="Helvetica" charset="0"/>
              </a:rPr>
              <a:t>c</a:t>
            </a:r>
            <a:r>
              <a:rPr lang="en-US" altLang="ko-KR" sz="1400" kern="0" spc="-9" dirty="0">
                <a:ln>
                  <a:solidFill>
                    <a:schemeClr val="bg1"/>
                  </a:solidFill>
                </a:ln>
                <a:solidFill>
                  <a:schemeClr val="bg1"/>
                </a:solidFill>
                <a:latin typeface="Helvetica" charset="0"/>
                <a:ea typeface="Helvetica" charset="0"/>
                <a:cs typeface="Helvetica" charset="0"/>
              </a:rPr>
              <a:t>e</a:t>
            </a:r>
            <a:r>
              <a:rPr lang="en-US" altLang="ko-KR" sz="1400" kern="0" dirty="0">
                <a:ln>
                  <a:solidFill>
                    <a:schemeClr val="bg1"/>
                  </a:solidFill>
                </a:ln>
                <a:solidFill>
                  <a:schemeClr val="bg1"/>
                </a:solidFill>
                <a:latin typeface="Helvetica" charset="0"/>
                <a:ea typeface="Helvetica" charset="0"/>
                <a:cs typeface="Helvetica" charset="0"/>
              </a:rPr>
              <a:t>s</a:t>
            </a:r>
            <a:r>
              <a:rPr lang="en-US" altLang="ko-KR" sz="1400" kern="0" spc="9" dirty="0">
                <a:ln>
                  <a:solidFill>
                    <a:schemeClr val="bg1"/>
                  </a:solidFill>
                </a:ln>
                <a:solidFill>
                  <a:schemeClr val="bg1"/>
                </a:solidFill>
                <a:latin typeface="Helvetica" charset="0"/>
                <a:ea typeface="Helvetica" charset="0"/>
                <a:cs typeface="Helvetica" charset="0"/>
              </a:rPr>
              <a:t> </a:t>
            </a:r>
            <a:r>
              <a:rPr lang="en-US" altLang="ko-KR" sz="1400" kern="0" spc="-9" dirty="0">
                <a:ln>
                  <a:solidFill>
                    <a:schemeClr val="bg1"/>
                  </a:solidFill>
                </a:ln>
                <a:solidFill>
                  <a:schemeClr val="bg1"/>
                </a:solidFill>
                <a:latin typeface="Helvetica" charset="0"/>
                <a:ea typeface="Helvetica" charset="0"/>
                <a:cs typeface="Helvetica" charset="0"/>
              </a:rPr>
              <a:t>e</a:t>
            </a:r>
            <a:r>
              <a:rPr lang="en-US" altLang="ko-KR" sz="1400" kern="0" dirty="0">
                <a:ln>
                  <a:solidFill>
                    <a:schemeClr val="bg1"/>
                  </a:solidFill>
                </a:ln>
                <a:solidFill>
                  <a:schemeClr val="bg1"/>
                </a:solidFill>
                <a:latin typeface="Helvetica" charset="0"/>
                <a:ea typeface="Helvetica" charset="0"/>
                <a:cs typeface="Helvetica" charset="0"/>
              </a:rPr>
              <a:t>tc. (</a:t>
            </a:r>
            <a:r>
              <a:rPr lang="en-US" altLang="ko-KR" sz="1400" kern="0" spc="-37" dirty="0">
                <a:ln>
                  <a:solidFill>
                    <a:schemeClr val="bg1"/>
                  </a:solidFill>
                </a:ln>
                <a:solidFill>
                  <a:schemeClr val="bg1"/>
                </a:solidFill>
                <a:latin typeface="Helvetica" charset="0"/>
                <a:ea typeface="Helvetica" charset="0"/>
                <a:cs typeface="Helvetica" charset="0"/>
              </a:rPr>
              <a:t>w</a:t>
            </a:r>
            <a:r>
              <a:rPr lang="en-US" altLang="ko-KR" sz="1400" kern="0" dirty="0">
                <a:ln>
                  <a:solidFill>
                    <a:schemeClr val="bg1"/>
                  </a:solidFill>
                </a:ln>
                <a:solidFill>
                  <a:schemeClr val="bg1"/>
                </a:solidFill>
                <a:latin typeface="Helvetica" charset="0"/>
                <a:ea typeface="Helvetica" charset="0"/>
                <a:cs typeface="Helvetica" charset="0"/>
              </a:rPr>
              <a:t>ith</a:t>
            </a:r>
            <a:r>
              <a:rPr lang="en-US" altLang="ko-KR" sz="1400" kern="0" spc="-9" dirty="0">
                <a:ln>
                  <a:solidFill>
                    <a:schemeClr val="bg1"/>
                  </a:solidFill>
                </a:ln>
                <a:solidFill>
                  <a:schemeClr val="bg1"/>
                </a:solidFill>
                <a:latin typeface="Helvetica" charset="0"/>
                <a:ea typeface="Helvetica" charset="0"/>
                <a:cs typeface="Helvetica" charset="0"/>
              </a:rPr>
              <a:t>o</a:t>
            </a:r>
            <a:r>
              <a:rPr lang="en-US" altLang="ko-KR" sz="1400" kern="0" dirty="0">
                <a:ln>
                  <a:solidFill>
                    <a:schemeClr val="bg1"/>
                  </a:solidFill>
                </a:ln>
                <a:solidFill>
                  <a:schemeClr val="bg1"/>
                </a:solidFill>
                <a:latin typeface="Helvetica" charset="0"/>
                <a:ea typeface="Helvetica" charset="0"/>
                <a:cs typeface="Helvetica" charset="0"/>
              </a:rPr>
              <a:t>ut</a:t>
            </a:r>
            <a:r>
              <a:rPr lang="en-US" altLang="ko-KR" sz="1400" kern="0" spc="42" dirty="0">
                <a:ln>
                  <a:solidFill>
                    <a:schemeClr val="bg1"/>
                  </a:solidFill>
                </a:ln>
                <a:solidFill>
                  <a:schemeClr val="bg1"/>
                </a:solidFill>
                <a:latin typeface="Helvetica" charset="0"/>
                <a:ea typeface="Helvetica" charset="0"/>
                <a:cs typeface="Helvetica" charset="0"/>
              </a:rPr>
              <a:t> </a:t>
            </a:r>
            <a:r>
              <a:rPr lang="en-US" altLang="ko-KR" sz="1400" kern="0" dirty="0">
                <a:ln>
                  <a:solidFill>
                    <a:schemeClr val="bg1"/>
                  </a:solidFill>
                </a:ln>
                <a:solidFill>
                  <a:schemeClr val="bg1"/>
                </a:solidFill>
                <a:latin typeface="Helvetica" charset="0"/>
                <a:ea typeface="Helvetica" charset="0"/>
                <a:cs typeface="Helvetica" charset="0"/>
              </a:rPr>
              <a:t>rem</a:t>
            </a:r>
            <a:r>
              <a:rPr lang="en-US" altLang="ko-KR" sz="1400" kern="0" spc="-9" dirty="0">
                <a:ln>
                  <a:solidFill>
                    <a:schemeClr val="bg1"/>
                  </a:solidFill>
                </a:ln>
                <a:solidFill>
                  <a:schemeClr val="bg1"/>
                </a:solidFill>
                <a:latin typeface="Helvetica" charset="0"/>
                <a:ea typeface="Helvetica" charset="0"/>
                <a:cs typeface="Helvetica" charset="0"/>
              </a:rPr>
              <a:t>a</a:t>
            </a:r>
            <a:r>
              <a:rPr lang="en-US" altLang="ko-KR" sz="1400" kern="0" dirty="0">
                <a:ln>
                  <a:solidFill>
                    <a:schemeClr val="bg1"/>
                  </a:solidFill>
                </a:ln>
                <a:solidFill>
                  <a:schemeClr val="bg1"/>
                </a:solidFill>
                <a:latin typeface="Helvetica" charset="0"/>
                <a:ea typeface="Helvetica" charset="0"/>
                <a:cs typeface="Helvetica" charset="0"/>
              </a:rPr>
              <a:t>i</a:t>
            </a:r>
            <a:r>
              <a:rPr lang="en-US" altLang="ko-KR" sz="1400" kern="0" spc="-9" dirty="0">
                <a:ln>
                  <a:solidFill>
                    <a:schemeClr val="bg1"/>
                  </a:solidFill>
                </a:ln>
                <a:solidFill>
                  <a:schemeClr val="bg1"/>
                </a:solidFill>
                <a:latin typeface="Helvetica" charset="0"/>
                <a:ea typeface="Helvetica" charset="0"/>
                <a:cs typeface="Helvetica" charset="0"/>
              </a:rPr>
              <a:t>n</a:t>
            </a:r>
            <a:r>
              <a:rPr lang="en-US" altLang="ko-KR" sz="1400" kern="0" dirty="0">
                <a:ln>
                  <a:solidFill>
                    <a:schemeClr val="bg1"/>
                  </a:solidFill>
                </a:ln>
                <a:solidFill>
                  <a:schemeClr val="bg1"/>
                </a:solidFill>
                <a:latin typeface="Helvetica" charset="0"/>
                <a:ea typeface="Helvetica" charset="0"/>
                <a:cs typeface="Helvetica" charset="0"/>
              </a:rPr>
              <a:t>i</a:t>
            </a:r>
            <a:r>
              <a:rPr lang="en-US" altLang="ko-KR" sz="1400" kern="0" spc="-9" dirty="0">
                <a:ln>
                  <a:solidFill>
                    <a:schemeClr val="bg1"/>
                  </a:solidFill>
                </a:ln>
                <a:solidFill>
                  <a:schemeClr val="bg1"/>
                </a:solidFill>
                <a:latin typeface="Helvetica" charset="0"/>
                <a:ea typeface="Helvetica" charset="0"/>
                <a:cs typeface="Helvetica" charset="0"/>
              </a:rPr>
              <a:t>n</a:t>
            </a:r>
            <a:r>
              <a:rPr lang="en-US" altLang="ko-KR" sz="1400" kern="0" dirty="0">
                <a:ln>
                  <a:solidFill>
                    <a:schemeClr val="bg1"/>
                  </a:solidFill>
                </a:ln>
                <a:solidFill>
                  <a:schemeClr val="bg1"/>
                </a:solidFill>
                <a:latin typeface="Helvetica" charset="0"/>
                <a:ea typeface="Helvetica" charset="0"/>
                <a:cs typeface="Helvetica" charset="0"/>
              </a:rPr>
              <a:t>g su</a:t>
            </a:r>
            <a:r>
              <a:rPr lang="en-US" altLang="ko-KR" sz="1400" kern="0" spc="-9" dirty="0">
                <a:ln>
                  <a:solidFill>
                    <a:schemeClr val="bg1"/>
                  </a:solidFill>
                </a:ln>
                <a:solidFill>
                  <a:schemeClr val="bg1"/>
                </a:solidFill>
                <a:latin typeface="Helvetica" charset="0"/>
                <a:ea typeface="Helvetica" charset="0"/>
                <a:cs typeface="Helvetica" charset="0"/>
              </a:rPr>
              <a:t>b</a:t>
            </a:r>
            <a:r>
              <a:rPr lang="en-US" altLang="ko-KR" sz="1400" kern="0" dirty="0">
                <a:ln>
                  <a:solidFill>
                    <a:schemeClr val="bg1"/>
                  </a:solidFill>
                </a:ln>
                <a:solidFill>
                  <a:schemeClr val="bg1"/>
                </a:solidFill>
                <a:latin typeface="Helvetica" charset="0"/>
                <a:ea typeface="Helvetica" charset="0"/>
                <a:cs typeface="Helvetica" charset="0"/>
              </a:rPr>
              <a:t>scri</a:t>
            </a:r>
            <a:r>
              <a:rPr lang="en-US" altLang="ko-KR" sz="1400" kern="0" spc="-9" dirty="0">
                <a:ln>
                  <a:solidFill>
                    <a:schemeClr val="bg1"/>
                  </a:solidFill>
                </a:ln>
                <a:solidFill>
                  <a:schemeClr val="bg1"/>
                </a:solidFill>
                <a:latin typeface="Helvetica" charset="0"/>
                <a:ea typeface="Helvetica" charset="0"/>
                <a:cs typeface="Helvetica" charset="0"/>
              </a:rPr>
              <a:t>p</a:t>
            </a:r>
            <a:r>
              <a:rPr lang="en-US" altLang="ko-KR" sz="1400" kern="0" dirty="0">
                <a:ln>
                  <a:solidFill>
                    <a:schemeClr val="bg1"/>
                  </a:solidFill>
                </a:ln>
                <a:solidFill>
                  <a:schemeClr val="bg1"/>
                </a:solidFill>
                <a:latin typeface="Helvetica" charset="0"/>
                <a:ea typeface="Helvetica" charset="0"/>
                <a:cs typeface="Helvetica" charset="0"/>
              </a:rPr>
              <a:t>tio</a:t>
            </a:r>
            <a:r>
              <a:rPr lang="en-US" altLang="ko-KR" sz="1400" kern="0" spc="-9" dirty="0">
                <a:ln>
                  <a:solidFill>
                    <a:schemeClr val="bg1"/>
                  </a:solidFill>
                </a:ln>
                <a:solidFill>
                  <a:schemeClr val="bg1"/>
                </a:solidFill>
                <a:latin typeface="Helvetica" charset="0"/>
                <a:ea typeface="Helvetica" charset="0"/>
                <a:cs typeface="Helvetica" charset="0"/>
              </a:rPr>
              <a:t>n</a:t>
            </a:r>
            <a:r>
              <a:rPr lang="en-US" altLang="ko-KR" sz="1400" kern="0" dirty="0">
                <a:ln>
                  <a:solidFill>
                    <a:schemeClr val="bg1"/>
                  </a:solidFill>
                </a:ln>
                <a:solidFill>
                  <a:schemeClr val="bg1"/>
                </a:solidFill>
                <a:latin typeface="Helvetica" charset="0"/>
                <a:ea typeface="Helvetica" charset="0"/>
                <a:cs typeface="Helvetica" charset="0"/>
              </a:rPr>
              <a:t>s)</a:t>
            </a:r>
          </a:p>
        </p:txBody>
      </p:sp>
    </p:spTree>
    <p:extLst>
      <p:ext uri="{BB962C8B-B14F-4D97-AF65-F5344CB8AC3E}">
        <p14:creationId xmlns:p14="http://schemas.microsoft.com/office/powerpoint/2010/main" xmlns="" val="626007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22319</TotalTime>
  <Words>2388</Words>
  <Application>Microsoft Office PowerPoint</Application>
  <PresentationFormat>화면 슬라이드 쇼(4:3)</PresentationFormat>
  <Paragraphs>518</Paragraphs>
  <Slides>21</Slides>
  <Notes>19</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21</vt:i4>
      </vt:variant>
    </vt:vector>
  </HeadingPairs>
  <TitlesOfParts>
    <vt:vector size="32" baseType="lpstr">
      <vt:lpstr>굴림</vt:lpstr>
      <vt:lpstr>Arial</vt:lpstr>
      <vt:lpstr>Helvetica</vt:lpstr>
      <vt:lpstr>나눔바른고딕</vt:lpstr>
      <vt:lpstr>맑은 고딕</vt:lpstr>
      <vt:lpstr>NanumBarunGothic</vt:lpstr>
      <vt:lpstr>나눔고딕</vt:lpstr>
      <vt:lpstr>Calibri</vt:lpstr>
      <vt:lpstr>ArialUnicodeMS</vt:lpstr>
      <vt:lpstr>Arial Unicode MS</vt: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서유경</dc:creator>
  <cp:lastModifiedBy>국립중앙도서관</cp:lastModifiedBy>
  <cp:revision>633</cp:revision>
  <dcterms:created xsi:type="dcterms:W3CDTF">2014-06-07T05:51:03Z</dcterms:created>
  <dcterms:modified xsi:type="dcterms:W3CDTF">2016-03-10T02:01:02Z</dcterms:modified>
</cp:coreProperties>
</file>